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65" r:id="rId3"/>
    <p:sldId id="925" r:id="rId4"/>
    <p:sldId id="1153" r:id="rId5"/>
    <p:sldId id="926" r:id="rId6"/>
    <p:sldId id="263" r:id="rId7"/>
    <p:sldId id="1042" r:id="rId8"/>
    <p:sldId id="1128" r:id="rId9"/>
    <p:sldId id="1180" r:id="rId10"/>
    <p:sldId id="1049" r:id="rId11"/>
    <p:sldId id="1131" r:id="rId12"/>
    <p:sldId id="1181" r:id="rId13"/>
    <p:sldId id="1113" r:id="rId14"/>
    <p:sldId id="1132" r:id="rId15"/>
    <p:sldId id="1116" r:id="rId16"/>
    <p:sldId id="1061" r:id="rId17"/>
    <p:sldId id="1156" r:id="rId18"/>
    <p:sldId id="1121" r:id="rId19"/>
    <p:sldId id="1122" r:id="rId20"/>
    <p:sldId id="1158" r:id="rId21"/>
    <p:sldId id="1157" r:id="rId22"/>
    <p:sldId id="1159" r:id="rId23"/>
    <p:sldId id="1190" r:id="rId24"/>
    <p:sldId id="1193" r:id="rId25"/>
    <p:sldId id="278" r:id="rId26"/>
    <p:sldId id="1191" r:id="rId27"/>
    <p:sldId id="1194" r:id="rId28"/>
    <p:sldId id="1196" r:id="rId29"/>
    <p:sldId id="1198" r:id="rId30"/>
    <p:sldId id="1182" r:id="rId31"/>
    <p:sldId id="1127" r:id="rId32"/>
    <p:sldId id="1183" r:id="rId33"/>
    <p:sldId id="1053" r:id="rId34"/>
    <p:sldId id="1184" r:id="rId35"/>
    <p:sldId id="1189" r:id="rId36"/>
    <p:sldId id="1142" r:id="rId37"/>
    <p:sldId id="1138" r:id="rId38"/>
    <p:sldId id="1175" r:id="rId39"/>
    <p:sldId id="1090" r:id="rId40"/>
    <p:sldId id="1178" r:id="rId41"/>
    <p:sldId id="1145" r:id="rId42"/>
    <p:sldId id="1091" r:id="rId43"/>
    <p:sldId id="1155" r:id="rId44"/>
    <p:sldId id="1150" r:id="rId45"/>
    <p:sldId id="271" r:id="rId46"/>
    <p:sldId id="1062" r:id="rId47"/>
    <p:sldId id="272" r:id="rId48"/>
    <p:sldId id="1064" r:id="rId49"/>
    <p:sldId id="1065" r:id="rId50"/>
    <p:sldId id="1067" r:id="rId51"/>
    <p:sldId id="1068" r:id="rId52"/>
    <p:sldId id="275" r:id="rId53"/>
    <p:sldId id="277" r:id="rId54"/>
    <p:sldId id="1069" r:id="rId55"/>
    <p:sldId id="1076" r:id="rId56"/>
    <p:sldId id="1077" r:id="rId57"/>
    <p:sldId id="1070" r:id="rId58"/>
    <p:sldId id="1071" r:id="rId59"/>
    <p:sldId id="1170" r:id="rId60"/>
    <p:sldId id="1073" r:id="rId61"/>
    <p:sldId id="1169" r:id="rId62"/>
    <p:sldId id="1074" r:id="rId63"/>
    <p:sldId id="1148" r:id="rId64"/>
    <p:sldId id="1075" r:id="rId65"/>
    <p:sldId id="1149" r:id="rId66"/>
    <p:sldId id="1072" r:id="rId67"/>
    <p:sldId id="1164" r:id="rId68"/>
    <p:sldId id="1078" r:id="rId69"/>
    <p:sldId id="1166" r:id="rId70"/>
    <p:sldId id="1079" r:id="rId71"/>
    <p:sldId id="1167" r:id="rId72"/>
    <p:sldId id="1080" r:id="rId73"/>
    <p:sldId id="1168" r:id="rId74"/>
    <p:sldId id="1187" r:id="rId75"/>
    <p:sldId id="1188" r:id="rId76"/>
    <p:sldId id="1151" r:id="rId77"/>
    <p:sldId id="282" r:id="rId78"/>
    <p:sldId id="1179" r:id="rId79"/>
    <p:sldId id="1152" r:id="rId80"/>
    <p:sldId id="283" r:id="rId81"/>
    <p:sldId id="1174" r:id="rId82"/>
    <p:sldId id="1177" r:id="rId83"/>
    <p:sldId id="284" r:id="rId84"/>
    <p:sldId id="1144" r:id="rId85"/>
    <p:sldId id="1111" r:id="rId86"/>
    <p:sldId id="1134" r:id="rId87"/>
    <p:sldId id="266" r:id="rId88"/>
    <p:sldId id="1197" r:id="rId89"/>
    <p:sldId id="1154" r:id="rId90"/>
    <p:sldId id="116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A9D18E"/>
    <a:srgbClr val="FFFFFF"/>
    <a:srgbClr val="99CCFF"/>
    <a:srgbClr val="FF3399"/>
    <a:srgbClr val="4472C4"/>
    <a:srgbClr val="FFFF66"/>
    <a:srgbClr val="68A063"/>
    <a:srgbClr val="004992"/>
    <a:srgbClr val="A1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4" Type="http://schemas.openxmlformats.org/officeDocument/2006/relationships/image" Target="../media/image92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9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4" Type="http://schemas.openxmlformats.org/officeDocument/2006/relationships/image" Target="../media/image92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6D9AA-5AA2-4CC8-851E-7CCCCA0FF7FA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AEEE32-108D-401C-A6BA-90FD9206D90C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3F05A047-A5D4-401F-B4F2-FB33B6F9C1F0}" type="parTrans" cxnId="{B7F67637-210D-4403-8092-35619466732F}">
      <dgm:prSet/>
      <dgm:spPr/>
      <dgm:t>
        <a:bodyPr/>
        <a:lstStyle/>
        <a:p>
          <a:endParaRPr lang="en-US"/>
        </a:p>
      </dgm:t>
    </dgm:pt>
    <dgm:pt modelId="{2508A47C-2496-4322-BD63-0E8A01E88BB8}" type="sibTrans" cxnId="{B7F67637-210D-4403-8092-35619466732F}">
      <dgm:prSet/>
      <dgm:spPr/>
      <dgm:t>
        <a:bodyPr/>
        <a:lstStyle/>
        <a:p>
          <a:endParaRPr lang="en-US"/>
        </a:p>
      </dgm:t>
    </dgm:pt>
    <dgm:pt modelId="{122D1F29-37A1-4BCC-93E0-5E63735ECEE3}">
      <dgm:prSet/>
      <dgm:spPr/>
      <dgm:t>
        <a:bodyPr/>
        <a:lstStyle/>
        <a:p>
          <a:r>
            <a:rPr lang="en-US" dirty="0"/>
            <a:t>Well-known amongst web-developers</a:t>
          </a:r>
        </a:p>
      </dgm:t>
    </dgm:pt>
    <dgm:pt modelId="{BEA87995-AEEF-4F9D-8468-38E3B8E68043}" type="parTrans" cxnId="{EC9ED489-14F3-40B2-8B07-402E43E2A1A7}">
      <dgm:prSet/>
      <dgm:spPr/>
      <dgm:t>
        <a:bodyPr/>
        <a:lstStyle/>
        <a:p>
          <a:endParaRPr lang="en-US"/>
        </a:p>
      </dgm:t>
    </dgm:pt>
    <dgm:pt modelId="{06F5DDDA-BB1F-40BA-99B4-CDC7D48076C8}" type="sibTrans" cxnId="{EC9ED489-14F3-40B2-8B07-402E43E2A1A7}">
      <dgm:prSet/>
      <dgm:spPr/>
      <dgm:t>
        <a:bodyPr/>
        <a:lstStyle/>
        <a:p>
          <a:endParaRPr lang="en-US"/>
        </a:p>
      </dgm:t>
    </dgm:pt>
    <dgm:pt modelId="{92928105-291A-463C-9AEF-6B1DF4C617B4}">
      <dgm:prSet/>
      <dgm:spPr/>
      <dgm:t>
        <a:bodyPr/>
        <a:lstStyle/>
        <a:p>
          <a:r>
            <a:rPr lang="en-US" dirty="0"/>
            <a:t>Widely used for non-blocking operations</a:t>
          </a:r>
        </a:p>
      </dgm:t>
    </dgm:pt>
    <dgm:pt modelId="{3501515F-E5A0-4631-A6B3-C4CBC0F1EC11}" type="parTrans" cxnId="{0AABF69B-7B7D-473B-A08C-5644309A502E}">
      <dgm:prSet/>
      <dgm:spPr/>
      <dgm:t>
        <a:bodyPr/>
        <a:lstStyle/>
        <a:p>
          <a:endParaRPr lang="en-US"/>
        </a:p>
      </dgm:t>
    </dgm:pt>
    <dgm:pt modelId="{C9BAF907-1C71-43AD-BC7A-FAA973524902}" type="sibTrans" cxnId="{0AABF69B-7B7D-473B-A08C-5644309A502E}">
      <dgm:prSet/>
      <dgm:spPr/>
      <dgm:t>
        <a:bodyPr/>
        <a:lstStyle/>
        <a:p>
          <a:endParaRPr lang="en-US"/>
        </a:p>
      </dgm:t>
    </dgm:pt>
    <dgm:pt modelId="{68923675-EDD2-48BA-9492-262C0D9B2ABF}">
      <dgm:prSet/>
      <dgm:spPr/>
      <dgm:t>
        <a:bodyPr/>
        <a:lstStyle/>
        <a:p>
          <a:r>
            <a:rPr lang="en-US" dirty="0"/>
            <a:t>Easy to learn</a:t>
          </a:r>
        </a:p>
      </dgm:t>
    </dgm:pt>
    <dgm:pt modelId="{645D0494-23BF-4D62-B9C4-269BC4D60E5B}" type="parTrans" cxnId="{84C2CE71-4C37-4104-8020-8A8682450FC8}">
      <dgm:prSet/>
      <dgm:spPr/>
      <dgm:t>
        <a:bodyPr/>
        <a:lstStyle/>
        <a:p>
          <a:endParaRPr lang="en-US"/>
        </a:p>
      </dgm:t>
    </dgm:pt>
    <dgm:pt modelId="{8BF3C53E-A710-49B0-B167-6BDE76ACF692}" type="sibTrans" cxnId="{84C2CE71-4C37-4104-8020-8A8682450FC8}">
      <dgm:prSet/>
      <dgm:spPr/>
      <dgm:t>
        <a:bodyPr/>
        <a:lstStyle/>
        <a:p>
          <a:endParaRPr lang="en-US"/>
        </a:p>
      </dgm:t>
    </dgm:pt>
    <dgm:pt modelId="{1CA6708D-5A9B-4B15-B001-E5BAD07146C0}">
      <dgm:prSet/>
      <dgm:spPr/>
      <dgm:t>
        <a:bodyPr/>
        <a:lstStyle/>
        <a:p>
          <a:r>
            <a:rPr lang="en-US" dirty="0"/>
            <a:t>Fun to use (allegedly)</a:t>
          </a:r>
        </a:p>
      </dgm:t>
    </dgm:pt>
    <dgm:pt modelId="{3F119D0F-434E-46FE-9C19-E3B172CADEEB}" type="parTrans" cxnId="{6793525C-A45A-4040-A618-2D2C5B56C738}">
      <dgm:prSet/>
      <dgm:spPr/>
      <dgm:t>
        <a:bodyPr/>
        <a:lstStyle/>
        <a:p>
          <a:endParaRPr lang="en-US"/>
        </a:p>
      </dgm:t>
    </dgm:pt>
    <dgm:pt modelId="{27713E45-0803-4DED-8EC1-2A3BE443A833}" type="sibTrans" cxnId="{6793525C-A45A-4040-A618-2D2C5B56C738}">
      <dgm:prSet/>
      <dgm:spPr/>
      <dgm:t>
        <a:bodyPr/>
        <a:lstStyle/>
        <a:p>
          <a:endParaRPr lang="en-US"/>
        </a:p>
      </dgm:t>
    </dgm:pt>
    <dgm:pt modelId="{C541377B-B64C-4B37-A8F8-C93F8E0C441F}" type="pres">
      <dgm:prSet presAssocID="{6676D9AA-5AA2-4CC8-851E-7CCCCA0FF7FA}" presName="outerComposite" presStyleCnt="0">
        <dgm:presLayoutVars>
          <dgm:chMax val="5"/>
          <dgm:dir/>
          <dgm:resizeHandles val="exact"/>
        </dgm:presLayoutVars>
      </dgm:prSet>
      <dgm:spPr/>
    </dgm:pt>
    <dgm:pt modelId="{DABF22A2-8533-456D-9F77-E6D609C4D9AD}" type="pres">
      <dgm:prSet presAssocID="{6676D9AA-5AA2-4CC8-851E-7CCCCA0FF7FA}" presName="dummyMaxCanvas" presStyleCnt="0">
        <dgm:presLayoutVars/>
      </dgm:prSet>
      <dgm:spPr/>
    </dgm:pt>
    <dgm:pt modelId="{F47FD7D3-95EA-43BE-9E3C-667CE6D3C69A}" type="pres">
      <dgm:prSet presAssocID="{6676D9AA-5AA2-4CC8-851E-7CCCCA0FF7FA}" presName="FiveNodes_1" presStyleLbl="node1" presStyleIdx="0" presStyleCnt="5">
        <dgm:presLayoutVars>
          <dgm:bulletEnabled val="1"/>
        </dgm:presLayoutVars>
      </dgm:prSet>
      <dgm:spPr/>
    </dgm:pt>
    <dgm:pt modelId="{28017266-3B37-4F7D-B65A-FAED0D709250}" type="pres">
      <dgm:prSet presAssocID="{6676D9AA-5AA2-4CC8-851E-7CCCCA0FF7FA}" presName="FiveNodes_2" presStyleLbl="node1" presStyleIdx="1" presStyleCnt="5">
        <dgm:presLayoutVars>
          <dgm:bulletEnabled val="1"/>
        </dgm:presLayoutVars>
      </dgm:prSet>
      <dgm:spPr/>
    </dgm:pt>
    <dgm:pt modelId="{68D0CDCA-20CB-4946-8DDE-D1CA8B0A7ACD}" type="pres">
      <dgm:prSet presAssocID="{6676D9AA-5AA2-4CC8-851E-7CCCCA0FF7FA}" presName="FiveNodes_3" presStyleLbl="node1" presStyleIdx="2" presStyleCnt="5">
        <dgm:presLayoutVars>
          <dgm:bulletEnabled val="1"/>
        </dgm:presLayoutVars>
      </dgm:prSet>
      <dgm:spPr/>
    </dgm:pt>
    <dgm:pt modelId="{3B8A4D26-F210-489D-B34E-9E0C1451CBD5}" type="pres">
      <dgm:prSet presAssocID="{6676D9AA-5AA2-4CC8-851E-7CCCCA0FF7FA}" presName="FiveNodes_4" presStyleLbl="node1" presStyleIdx="3" presStyleCnt="5">
        <dgm:presLayoutVars>
          <dgm:bulletEnabled val="1"/>
        </dgm:presLayoutVars>
      </dgm:prSet>
      <dgm:spPr/>
    </dgm:pt>
    <dgm:pt modelId="{8CB641EB-A742-4BD8-83C5-DEEE97D0395A}" type="pres">
      <dgm:prSet presAssocID="{6676D9AA-5AA2-4CC8-851E-7CCCCA0FF7FA}" presName="FiveNodes_5" presStyleLbl="node1" presStyleIdx="4" presStyleCnt="5">
        <dgm:presLayoutVars>
          <dgm:bulletEnabled val="1"/>
        </dgm:presLayoutVars>
      </dgm:prSet>
      <dgm:spPr/>
    </dgm:pt>
    <dgm:pt modelId="{7E6CEC15-14BB-412A-869E-7261DC9328D5}" type="pres">
      <dgm:prSet presAssocID="{6676D9AA-5AA2-4CC8-851E-7CCCCA0FF7FA}" presName="FiveConn_1-2" presStyleLbl="fgAccFollowNode1" presStyleIdx="0" presStyleCnt="4">
        <dgm:presLayoutVars>
          <dgm:bulletEnabled val="1"/>
        </dgm:presLayoutVars>
      </dgm:prSet>
      <dgm:spPr/>
    </dgm:pt>
    <dgm:pt modelId="{5B920E35-D95A-4278-8EAD-A79458A42CC9}" type="pres">
      <dgm:prSet presAssocID="{6676D9AA-5AA2-4CC8-851E-7CCCCA0FF7FA}" presName="FiveConn_2-3" presStyleLbl="fgAccFollowNode1" presStyleIdx="1" presStyleCnt="4">
        <dgm:presLayoutVars>
          <dgm:bulletEnabled val="1"/>
        </dgm:presLayoutVars>
      </dgm:prSet>
      <dgm:spPr/>
    </dgm:pt>
    <dgm:pt modelId="{BC1335E7-C6AE-4197-8D70-5DA74B87DB06}" type="pres">
      <dgm:prSet presAssocID="{6676D9AA-5AA2-4CC8-851E-7CCCCA0FF7FA}" presName="FiveConn_3-4" presStyleLbl="fgAccFollowNode1" presStyleIdx="2" presStyleCnt="4">
        <dgm:presLayoutVars>
          <dgm:bulletEnabled val="1"/>
        </dgm:presLayoutVars>
      </dgm:prSet>
      <dgm:spPr/>
    </dgm:pt>
    <dgm:pt modelId="{AC5CF4FF-8A4F-4CC1-A8B6-CF4045B46F4C}" type="pres">
      <dgm:prSet presAssocID="{6676D9AA-5AA2-4CC8-851E-7CCCCA0FF7FA}" presName="FiveConn_4-5" presStyleLbl="fgAccFollowNode1" presStyleIdx="3" presStyleCnt="4">
        <dgm:presLayoutVars>
          <dgm:bulletEnabled val="1"/>
        </dgm:presLayoutVars>
      </dgm:prSet>
      <dgm:spPr/>
    </dgm:pt>
    <dgm:pt modelId="{3AF153F9-5652-4C1C-833E-01A5A86A1454}" type="pres">
      <dgm:prSet presAssocID="{6676D9AA-5AA2-4CC8-851E-7CCCCA0FF7FA}" presName="FiveNodes_1_text" presStyleLbl="node1" presStyleIdx="4" presStyleCnt="5">
        <dgm:presLayoutVars>
          <dgm:bulletEnabled val="1"/>
        </dgm:presLayoutVars>
      </dgm:prSet>
      <dgm:spPr/>
    </dgm:pt>
    <dgm:pt modelId="{900B170B-0919-48D1-B988-4E530B05D634}" type="pres">
      <dgm:prSet presAssocID="{6676D9AA-5AA2-4CC8-851E-7CCCCA0FF7FA}" presName="FiveNodes_2_text" presStyleLbl="node1" presStyleIdx="4" presStyleCnt="5">
        <dgm:presLayoutVars>
          <dgm:bulletEnabled val="1"/>
        </dgm:presLayoutVars>
      </dgm:prSet>
      <dgm:spPr/>
    </dgm:pt>
    <dgm:pt modelId="{103AD351-E0CF-4882-81ED-2EB267E2E997}" type="pres">
      <dgm:prSet presAssocID="{6676D9AA-5AA2-4CC8-851E-7CCCCA0FF7FA}" presName="FiveNodes_3_text" presStyleLbl="node1" presStyleIdx="4" presStyleCnt="5">
        <dgm:presLayoutVars>
          <dgm:bulletEnabled val="1"/>
        </dgm:presLayoutVars>
      </dgm:prSet>
      <dgm:spPr/>
    </dgm:pt>
    <dgm:pt modelId="{2A9D10DD-AFB5-4EDC-BE7C-97EC67150E93}" type="pres">
      <dgm:prSet presAssocID="{6676D9AA-5AA2-4CC8-851E-7CCCCA0FF7FA}" presName="FiveNodes_4_text" presStyleLbl="node1" presStyleIdx="4" presStyleCnt="5">
        <dgm:presLayoutVars>
          <dgm:bulletEnabled val="1"/>
        </dgm:presLayoutVars>
      </dgm:prSet>
      <dgm:spPr/>
    </dgm:pt>
    <dgm:pt modelId="{620438E4-CC13-4EC0-95B5-744F2CCB764D}" type="pres">
      <dgm:prSet presAssocID="{6676D9AA-5AA2-4CC8-851E-7CCCCA0FF7F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2FE7C05-7C8A-4C74-AEC0-73703ED47A11}" type="presOf" srcId="{06F5DDDA-BB1F-40BA-99B4-CDC7D48076C8}" destId="{5B920E35-D95A-4278-8EAD-A79458A42CC9}" srcOrd="0" destOrd="0" presId="urn:microsoft.com/office/officeart/2005/8/layout/vProcess5"/>
    <dgm:cxn modelId="{27E29F09-8CDB-4AA0-B8E6-897926AD70D7}" type="presOf" srcId="{DBAEEE32-108D-401C-A6BA-90FD9206D90C}" destId="{3AF153F9-5652-4C1C-833E-01A5A86A1454}" srcOrd="1" destOrd="0" presId="urn:microsoft.com/office/officeart/2005/8/layout/vProcess5"/>
    <dgm:cxn modelId="{04E5FB12-6F80-4D1F-86F3-8627BC425CE2}" type="presOf" srcId="{6676D9AA-5AA2-4CC8-851E-7CCCCA0FF7FA}" destId="{C541377B-B64C-4B37-A8F8-C93F8E0C441F}" srcOrd="0" destOrd="0" presId="urn:microsoft.com/office/officeart/2005/8/layout/vProcess5"/>
    <dgm:cxn modelId="{F4264414-70F8-4AE1-B5DF-AAC449B3BC49}" type="presOf" srcId="{1CA6708D-5A9B-4B15-B001-E5BAD07146C0}" destId="{620438E4-CC13-4EC0-95B5-744F2CCB764D}" srcOrd="1" destOrd="0" presId="urn:microsoft.com/office/officeart/2005/8/layout/vProcess5"/>
    <dgm:cxn modelId="{89DF3D28-E9AB-41AF-AA34-955360AC43A9}" type="presOf" srcId="{122D1F29-37A1-4BCC-93E0-5E63735ECEE3}" destId="{28017266-3B37-4F7D-B65A-FAED0D709250}" srcOrd="0" destOrd="0" presId="urn:microsoft.com/office/officeart/2005/8/layout/vProcess5"/>
    <dgm:cxn modelId="{66229D2E-C3C7-4C1F-B6C9-D03D0A0CB69D}" type="presOf" srcId="{92928105-291A-463C-9AEF-6B1DF4C617B4}" destId="{68D0CDCA-20CB-4946-8DDE-D1CA8B0A7ACD}" srcOrd="0" destOrd="0" presId="urn:microsoft.com/office/officeart/2005/8/layout/vProcess5"/>
    <dgm:cxn modelId="{5C13E42E-8D3C-4728-9258-8A42ABA20932}" type="presOf" srcId="{92928105-291A-463C-9AEF-6B1DF4C617B4}" destId="{103AD351-E0CF-4882-81ED-2EB267E2E997}" srcOrd="1" destOrd="0" presId="urn:microsoft.com/office/officeart/2005/8/layout/vProcess5"/>
    <dgm:cxn modelId="{B7F67637-210D-4403-8092-35619466732F}" srcId="{6676D9AA-5AA2-4CC8-851E-7CCCCA0FF7FA}" destId="{DBAEEE32-108D-401C-A6BA-90FD9206D90C}" srcOrd="0" destOrd="0" parTransId="{3F05A047-A5D4-401F-B4F2-FB33B6F9C1F0}" sibTransId="{2508A47C-2496-4322-BD63-0E8A01E88BB8}"/>
    <dgm:cxn modelId="{91E70740-18A9-402B-9AE3-8E0028C25A23}" type="presOf" srcId="{2508A47C-2496-4322-BD63-0E8A01E88BB8}" destId="{7E6CEC15-14BB-412A-869E-7261DC9328D5}" srcOrd="0" destOrd="0" presId="urn:microsoft.com/office/officeart/2005/8/layout/vProcess5"/>
    <dgm:cxn modelId="{6793525C-A45A-4040-A618-2D2C5B56C738}" srcId="{6676D9AA-5AA2-4CC8-851E-7CCCCA0FF7FA}" destId="{1CA6708D-5A9B-4B15-B001-E5BAD07146C0}" srcOrd="4" destOrd="0" parTransId="{3F119D0F-434E-46FE-9C19-E3B172CADEEB}" sibTransId="{27713E45-0803-4DED-8EC1-2A3BE443A833}"/>
    <dgm:cxn modelId="{A3ECA14C-1AFE-4848-9C1F-7277E14E9AEE}" type="presOf" srcId="{68923675-EDD2-48BA-9492-262C0D9B2ABF}" destId="{2A9D10DD-AFB5-4EDC-BE7C-97EC67150E93}" srcOrd="1" destOrd="0" presId="urn:microsoft.com/office/officeart/2005/8/layout/vProcess5"/>
    <dgm:cxn modelId="{1528B76C-DBE0-476C-B3C9-9F88C98F1DE8}" type="presOf" srcId="{122D1F29-37A1-4BCC-93E0-5E63735ECEE3}" destId="{900B170B-0919-48D1-B988-4E530B05D634}" srcOrd="1" destOrd="0" presId="urn:microsoft.com/office/officeart/2005/8/layout/vProcess5"/>
    <dgm:cxn modelId="{84C2CE71-4C37-4104-8020-8A8682450FC8}" srcId="{6676D9AA-5AA2-4CC8-851E-7CCCCA0FF7FA}" destId="{68923675-EDD2-48BA-9492-262C0D9B2ABF}" srcOrd="3" destOrd="0" parTransId="{645D0494-23BF-4D62-B9C4-269BC4D60E5B}" sibTransId="{8BF3C53E-A710-49B0-B167-6BDE76ACF692}"/>
    <dgm:cxn modelId="{41488253-5517-41B0-A94C-DEA92443C28B}" type="presOf" srcId="{8BF3C53E-A710-49B0-B167-6BDE76ACF692}" destId="{AC5CF4FF-8A4F-4CC1-A8B6-CF4045B46F4C}" srcOrd="0" destOrd="0" presId="urn:microsoft.com/office/officeart/2005/8/layout/vProcess5"/>
    <dgm:cxn modelId="{90848357-8069-4202-B74A-471CFF90E564}" type="presOf" srcId="{DBAEEE32-108D-401C-A6BA-90FD9206D90C}" destId="{F47FD7D3-95EA-43BE-9E3C-667CE6D3C69A}" srcOrd="0" destOrd="0" presId="urn:microsoft.com/office/officeart/2005/8/layout/vProcess5"/>
    <dgm:cxn modelId="{2C67C689-57D2-4BAC-8D39-81CB59EAB5F7}" type="presOf" srcId="{1CA6708D-5A9B-4B15-B001-E5BAD07146C0}" destId="{8CB641EB-A742-4BD8-83C5-DEEE97D0395A}" srcOrd="0" destOrd="0" presId="urn:microsoft.com/office/officeart/2005/8/layout/vProcess5"/>
    <dgm:cxn modelId="{EC9ED489-14F3-40B2-8B07-402E43E2A1A7}" srcId="{6676D9AA-5AA2-4CC8-851E-7CCCCA0FF7FA}" destId="{122D1F29-37A1-4BCC-93E0-5E63735ECEE3}" srcOrd="1" destOrd="0" parTransId="{BEA87995-AEEF-4F9D-8468-38E3B8E68043}" sibTransId="{06F5DDDA-BB1F-40BA-99B4-CDC7D48076C8}"/>
    <dgm:cxn modelId="{0AABF69B-7B7D-473B-A08C-5644309A502E}" srcId="{6676D9AA-5AA2-4CC8-851E-7CCCCA0FF7FA}" destId="{92928105-291A-463C-9AEF-6B1DF4C617B4}" srcOrd="2" destOrd="0" parTransId="{3501515F-E5A0-4631-A6B3-C4CBC0F1EC11}" sibTransId="{C9BAF907-1C71-43AD-BC7A-FAA973524902}"/>
    <dgm:cxn modelId="{A6A4DEAF-2864-4C62-B86F-329B37A78CC5}" type="presOf" srcId="{68923675-EDD2-48BA-9492-262C0D9B2ABF}" destId="{3B8A4D26-F210-489D-B34E-9E0C1451CBD5}" srcOrd="0" destOrd="0" presId="urn:microsoft.com/office/officeart/2005/8/layout/vProcess5"/>
    <dgm:cxn modelId="{1A6E09CC-D9E1-4825-8E22-DB6950A55FF9}" type="presOf" srcId="{C9BAF907-1C71-43AD-BC7A-FAA973524902}" destId="{BC1335E7-C6AE-4197-8D70-5DA74B87DB06}" srcOrd="0" destOrd="0" presId="urn:microsoft.com/office/officeart/2005/8/layout/vProcess5"/>
    <dgm:cxn modelId="{6B0EA514-282A-4D34-B866-C80D3237440F}" type="presParOf" srcId="{C541377B-B64C-4B37-A8F8-C93F8E0C441F}" destId="{DABF22A2-8533-456D-9F77-E6D609C4D9AD}" srcOrd="0" destOrd="0" presId="urn:microsoft.com/office/officeart/2005/8/layout/vProcess5"/>
    <dgm:cxn modelId="{48B460C5-7C0E-4157-99AB-6B97A7F8A8D0}" type="presParOf" srcId="{C541377B-B64C-4B37-A8F8-C93F8E0C441F}" destId="{F47FD7D3-95EA-43BE-9E3C-667CE6D3C69A}" srcOrd="1" destOrd="0" presId="urn:microsoft.com/office/officeart/2005/8/layout/vProcess5"/>
    <dgm:cxn modelId="{B674C170-7B92-4B99-91DF-48C3A41831FB}" type="presParOf" srcId="{C541377B-B64C-4B37-A8F8-C93F8E0C441F}" destId="{28017266-3B37-4F7D-B65A-FAED0D709250}" srcOrd="2" destOrd="0" presId="urn:microsoft.com/office/officeart/2005/8/layout/vProcess5"/>
    <dgm:cxn modelId="{7F4172D3-04E4-402C-B034-6C8D34E09DFA}" type="presParOf" srcId="{C541377B-B64C-4B37-A8F8-C93F8E0C441F}" destId="{68D0CDCA-20CB-4946-8DDE-D1CA8B0A7ACD}" srcOrd="3" destOrd="0" presId="urn:microsoft.com/office/officeart/2005/8/layout/vProcess5"/>
    <dgm:cxn modelId="{F2CFA052-AADD-4359-93B9-1E939E2A22BF}" type="presParOf" srcId="{C541377B-B64C-4B37-A8F8-C93F8E0C441F}" destId="{3B8A4D26-F210-489D-B34E-9E0C1451CBD5}" srcOrd="4" destOrd="0" presId="urn:microsoft.com/office/officeart/2005/8/layout/vProcess5"/>
    <dgm:cxn modelId="{5F71932A-106B-4A03-8E91-E6D133B6C2E4}" type="presParOf" srcId="{C541377B-B64C-4B37-A8F8-C93F8E0C441F}" destId="{8CB641EB-A742-4BD8-83C5-DEEE97D0395A}" srcOrd="5" destOrd="0" presId="urn:microsoft.com/office/officeart/2005/8/layout/vProcess5"/>
    <dgm:cxn modelId="{4C195317-6AC7-4AE2-A8D6-993EBBBD37F1}" type="presParOf" srcId="{C541377B-B64C-4B37-A8F8-C93F8E0C441F}" destId="{7E6CEC15-14BB-412A-869E-7261DC9328D5}" srcOrd="6" destOrd="0" presId="urn:microsoft.com/office/officeart/2005/8/layout/vProcess5"/>
    <dgm:cxn modelId="{FF0AD3CD-25BD-435C-93AC-7AB5A45E414F}" type="presParOf" srcId="{C541377B-B64C-4B37-A8F8-C93F8E0C441F}" destId="{5B920E35-D95A-4278-8EAD-A79458A42CC9}" srcOrd="7" destOrd="0" presId="urn:microsoft.com/office/officeart/2005/8/layout/vProcess5"/>
    <dgm:cxn modelId="{5C2F2809-FBE3-4014-86EF-1079F60B21E0}" type="presParOf" srcId="{C541377B-B64C-4B37-A8F8-C93F8E0C441F}" destId="{BC1335E7-C6AE-4197-8D70-5DA74B87DB06}" srcOrd="8" destOrd="0" presId="urn:microsoft.com/office/officeart/2005/8/layout/vProcess5"/>
    <dgm:cxn modelId="{C767171C-F6E7-49A8-8B06-484CED846388}" type="presParOf" srcId="{C541377B-B64C-4B37-A8F8-C93F8E0C441F}" destId="{AC5CF4FF-8A4F-4CC1-A8B6-CF4045B46F4C}" srcOrd="9" destOrd="0" presId="urn:microsoft.com/office/officeart/2005/8/layout/vProcess5"/>
    <dgm:cxn modelId="{62704640-B489-4094-92BD-1BA76C4F295A}" type="presParOf" srcId="{C541377B-B64C-4B37-A8F8-C93F8E0C441F}" destId="{3AF153F9-5652-4C1C-833E-01A5A86A1454}" srcOrd="10" destOrd="0" presId="urn:microsoft.com/office/officeart/2005/8/layout/vProcess5"/>
    <dgm:cxn modelId="{173774A5-C32E-49F2-9023-2EA407E56BD6}" type="presParOf" srcId="{C541377B-B64C-4B37-A8F8-C93F8E0C441F}" destId="{900B170B-0919-48D1-B988-4E530B05D634}" srcOrd="11" destOrd="0" presId="urn:microsoft.com/office/officeart/2005/8/layout/vProcess5"/>
    <dgm:cxn modelId="{69E778F8-5C0B-47EA-A38D-A8EF4D7BB5D0}" type="presParOf" srcId="{C541377B-B64C-4B37-A8F8-C93F8E0C441F}" destId="{103AD351-E0CF-4882-81ED-2EB267E2E997}" srcOrd="12" destOrd="0" presId="urn:microsoft.com/office/officeart/2005/8/layout/vProcess5"/>
    <dgm:cxn modelId="{4057949C-ECC6-4A73-84E9-130BC89A6356}" type="presParOf" srcId="{C541377B-B64C-4B37-A8F8-C93F8E0C441F}" destId="{2A9D10DD-AFB5-4EDC-BE7C-97EC67150E93}" srcOrd="13" destOrd="0" presId="urn:microsoft.com/office/officeart/2005/8/layout/vProcess5"/>
    <dgm:cxn modelId="{FB864D90-4131-4BD2-B2C0-FE8A63C2F4C1}" type="presParOf" srcId="{C541377B-B64C-4B37-A8F8-C93F8E0C441F}" destId="{620438E4-CC13-4EC0-95B5-744F2CCB764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async</a:t>
          </a:r>
          <a:r>
            <a:rPr lang="en-US" dirty="0"/>
            <a:t>/</a:t>
          </a:r>
          <a:r>
            <a:rPr lang="en-US" dirty="0">
              <a:solidFill>
                <a:schemeClr val="accent2"/>
              </a:solidFill>
            </a:rPr>
            <a:t>await</a:t>
          </a:r>
          <a:r>
            <a:rPr lang="en-US" dirty="0"/>
            <a:t> are syntactic sugar to utilize promises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async</a:t>
          </a:r>
          <a:r>
            <a:rPr lang="en-US" dirty="0"/>
            <a:t> wraps the return value of a function in a promise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await</a:t>
          </a:r>
          <a:r>
            <a:rPr lang="en-US" dirty="0"/>
            <a:t> pauses execution until a promise resolves or rejects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3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3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3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3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3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3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CA52821-E67F-4302-B853-4A4C04556CB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60E368-241F-4FC6-A747-21DF15ABFC87}">
      <dgm:prSet/>
      <dgm:spPr/>
      <dgm:t>
        <a:bodyPr/>
        <a:lstStyle/>
        <a:p>
          <a:r>
            <a:rPr lang="en-US" dirty="0"/>
            <a:t>V8</a:t>
          </a:r>
        </a:p>
      </dgm:t>
    </dgm:pt>
    <dgm:pt modelId="{6A8FE035-A0FD-4CC9-A2E4-6A22761DF90F}" type="parTrans" cxnId="{C301B17B-F5A5-4FCC-A6F2-259AEE9BBF75}">
      <dgm:prSet/>
      <dgm:spPr/>
      <dgm:t>
        <a:bodyPr/>
        <a:lstStyle/>
        <a:p>
          <a:endParaRPr lang="en-US"/>
        </a:p>
      </dgm:t>
    </dgm:pt>
    <dgm:pt modelId="{5596E1A8-0C20-4DF2-8C24-D857D359145B}" type="sibTrans" cxnId="{C301B17B-F5A5-4FCC-A6F2-259AEE9BBF75}">
      <dgm:prSet/>
      <dgm:spPr/>
      <dgm:t>
        <a:bodyPr/>
        <a:lstStyle/>
        <a:p>
          <a:endParaRPr lang="en-US"/>
        </a:p>
      </dgm:t>
    </dgm:pt>
    <dgm:pt modelId="{5B775C33-6D1A-4E20-B7C7-7F4CECD24398}">
      <dgm:prSet/>
      <dgm:spPr/>
      <dgm:t>
        <a:bodyPr/>
        <a:lstStyle/>
        <a:p>
          <a:r>
            <a:rPr lang="en-US" dirty="0"/>
            <a:t>Google’s open-source high performance JS engine</a:t>
          </a:r>
        </a:p>
      </dgm:t>
    </dgm:pt>
    <dgm:pt modelId="{6540E0A8-33C0-44DA-A736-DC1B29C748C6}" type="parTrans" cxnId="{D706CE90-DBA5-4BFC-AD48-65CD8554BDD9}">
      <dgm:prSet/>
      <dgm:spPr/>
      <dgm:t>
        <a:bodyPr/>
        <a:lstStyle/>
        <a:p>
          <a:endParaRPr lang="en-US"/>
        </a:p>
      </dgm:t>
    </dgm:pt>
    <dgm:pt modelId="{F3738ABA-B5A4-4A00-BE9F-6C4B32539D49}" type="sibTrans" cxnId="{D706CE90-DBA5-4BFC-AD48-65CD8554BDD9}">
      <dgm:prSet/>
      <dgm:spPr/>
      <dgm:t>
        <a:bodyPr/>
        <a:lstStyle/>
        <a:p>
          <a:endParaRPr lang="en-US"/>
        </a:p>
      </dgm:t>
    </dgm:pt>
    <dgm:pt modelId="{127B9A90-69E3-4E71-B048-0324DB69ED52}">
      <dgm:prSet/>
      <dgm:spPr/>
      <dgm:t>
        <a:bodyPr/>
        <a:lstStyle/>
        <a:p>
          <a:r>
            <a:rPr lang="en-US" dirty="0"/>
            <a:t>written in C++</a:t>
          </a:r>
        </a:p>
      </dgm:t>
    </dgm:pt>
    <dgm:pt modelId="{D203178A-D284-4E3E-9EC5-43C1B4BDEE88}" type="parTrans" cxnId="{B314A5BC-0857-4084-A410-293FFF7FDA7A}">
      <dgm:prSet/>
      <dgm:spPr/>
      <dgm:t>
        <a:bodyPr/>
        <a:lstStyle/>
        <a:p>
          <a:endParaRPr lang="en-US"/>
        </a:p>
      </dgm:t>
    </dgm:pt>
    <dgm:pt modelId="{338DEE58-3D02-476D-B2CA-959AEE378923}" type="sibTrans" cxnId="{B314A5BC-0857-4084-A410-293FFF7FDA7A}">
      <dgm:prSet/>
      <dgm:spPr/>
      <dgm:t>
        <a:bodyPr/>
        <a:lstStyle/>
        <a:p>
          <a:endParaRPr lang="en-US"/>
        </a:p>
      </dgm:t>
    </dgm:pt>
    <dgm:pt modelId="{D939ADC5-D771-43E5-8B05-5611EF206753}">
      <dgm:prSet/>
      <dgm:spPr/>
      <dgm:t>
        <a:bodyPr/>
        <a:lstStyle/>
        <a:p>
          <a:r>
            <a:rPr lang="en-US"/>
            <a:t>libuv</a:t>
          </a:r>
        </a:p>
      </dgm:t>
    </dgm:pt>
    <dgm:pt modelId="{FDE245AA-58E5-4DF9-9629-5BEEB5E2A891}" type="parTrans" cxnId="{A606ADE5-EA3E-4A7F-96EE-B6027CD3B7B2}">
      <dgm:prSet/>
      <dgm:spPr/>
      <dgm:t>
        <a:bodyPr/>
        <a:lstStyle/>
        <a:p>
          <a:endParaRPr lang="en-US"/>
        </a:p>
      </dgm:t>
    </dgm:pt>
    <dgm:pt modelId="{B3234752-690D-4B6C-98D3-E8DE64167DCE}" type="sibTrans" cxnId="{A606ADE5-EA3E-4A7F-96EE-B6027CD3B7B2}">
      <dgm:prSet/>
      <dgm:spPr/>
      <dgm:t>
        <a:bodyPr/>
        <a:lstStyle/>
        <a:p>
          <a:endParaRPr lang="en-US"/>
        </a:p>
      </dgm:t>
    </dgm:pt>
    <dgm:pt modelId="{B142E636-314E-4630-8B59-D6D93229FFBF}">
      <dgm:prSet/>
      <dgm:spPr/>
      <dgm:t>
        <a:bodyPr/>
        <a:lstStyle/>
        <a:p>
          <a:r>
            <a:rPr lang="en-US"/>
            <a:t>multiplatform C Library</a:t>
          </a:r>
        </a:p>
      </dgm:t>
    </dgm:pt>
    <dgm:pt modelId="{42DBCE62-CDDB-4644-B433-A07F4767BC14}" type="parTrans" cxnId="{54F82CF5-56A6-43D2-A771-45DC87908994}">
      <dgm:prSet/>
      <dgm:spPr/>
      <dgm:t>
        <a:bodyPr/>
        <a:lstStyle/>
        <a:p>
          <a:endParaRPr lang="en-US"/>
        </a:p>
      </dgm:t>
    </dgm:pt>
    <dgm:pt modelId="{7037F8E5-8D63-4FDF-8EC0-174C819DF847}" type="sibTrans" cxnId="{54F82CF5-56A6-43D2-A771-45DC87908994}">
      <dgm:prSet/>
      <dgm:spPr/>
      <dgm:t>
        <a:bodyPr/>
        <a:lstStyle/>
        <a:p>
          <a:endParaRPr lang="en-US"/>
        </a:p>
      </dgm:t>
    </dgm:pt>
    <dgm:pt modelId="{382A1CCE-3232-440D-B4B5-A3C1DC9ED87C}">
      <dgm:prSet/>
      <dgm:spPr/>
      <dgm:t>
        <a:bodyPr/>
        <a:lstStyle/>
        <a:p>
          <a:r>
            <a:rPr lang="en-US"/>
            <a:t>Core functionality for event loop, thread Pool and event Demultiplexer </a:t>
          </a:r>
        </a:p>
      </dgm:t>
    </dgm:pt>
    <dgm:pt modelId="{48AF708D-A26B-4896-9401-7EA0CD89D748}" type="parTrans" cxnId="{12E25BA1-AC33-4594-A41C-7AC1666ED5E2}">
      <dgm:prSet/>
      <dgm:spPr/>
      <dgm:t>
        <a:bodyPr/>
        <a:lstStyle/>
        <a:p>
          <a:endParaRPr lang="en-US"/>
        </a:p>
      </dgm:t>
    </dgm:pt>
    <dgm:pt modelId="{CC592C26-CC22-43C0-B95F-2B6FBE0891AF}" type="sibTrans" cxnId="{12E25BA1-AC33-4594-A41C-7AC1666ED5E2}">
      <dgm:prSet/>
      <dgm:spPr/>
      <dgm:t>
        <a:bodyPr/>
        <a:lstStyle/>
        <a:p>
          <a:endParaRPr lang="en-US"/>
        </a:p>
      </dgm:t>
    </dgm:pt>
    <dgm:pt modelId="{0C4F8ED0-15ED-42D7-9FCD-9FA09D1E9C26}">
      <dgm:prSet/>
      <dgm:spPr/>
      <dgm:t>
        <a:bodyPr/>
        <a:lstStyle/>
        <a:p>
          <a:r>
            <a:rPr lang="en-US"/>
            <a:t>Bridge between Node.js and OS </a:t>
          </a:r>
        </a:p>
      </dgm:t>
    </dgm:pt>
    <dgm:pt modelId="{B0587CEB-5E74-40AE-862A-DBC53EDF410F}" type="parTrans" cxnId="{D4AC1C15-63C5-4116-8D3B-389F6106FE01}">
      <dgm:prSet/>
      <dgm:spPr/>
      <dgm:t>
        <a:bodyPr/>
        <a:lstStyle/>
        <a:p>
          <a:endParaRPr lang="en-US"/>
        </a:p>
      </dgm:t>
    </dgm:pt>
    <dgm:pt modelId="{9C65E918-89D1-46B9-8214-0DFD0CD128CB}" type="sibTrans" cxnId="{D4AC1C15-63C5-4116-8D3B-389F6106FE01}">
      <dgm:prSet/>
      <dgm:spPr/>
      <dgm:t>
        <a:bodyPr/>
        <a:lstStyle/>
        <a:p>
          <a:endParaRPr lang="en-US"/>
        </a:p>
      </dgm:t>
    </dgm:pt>
    <dgm:pt modelId="{42F3462B-FFA8-4DDA-9CC6-5DCA1AD01E5B}" type="pres">
      <dgm:prSet presAssocID="{5CA52821-E67F-4302-B853-4A4C04556CB2}" presName="Name0" presStyleCnt="0">
        <dgm:presLayoutVars>
          <dgm:dir/>
          <dgm:animLvl val="lvl"/>
          <dgm:resizeHandles val="exact"/>
        </dgm:presLayoutVars>
      </dgm:prSet>
      <dgm:spPr/>
    </dgm:pt>
    <dgm:pt modelId="{B5635867-F574-4C9B-8630-EA70DE2E871F}" type="pres">
      <dgm:prSet presAssocID="{7360E368-241F-4FC6-A747-21DF15ABFC87}" presName="linNode" presStyleCnt="0"/>
      <dgm:spPr/>
    </dgm:pt>
    <dgm:pt modelId="{01EA88BC-9E24-492F-B918-D2C3F493F118}" type="pres">
      <dgm:prSet presAssocID="{7360E368-241F-4FC6-A747-21DF15ABFC8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8877F7E-B119-43CF-B0D3-01F15BD819DD}" type="pres">
      <dgm:prSet presAssocID="{7360E368-241F-4FC6-A747-21DF15ABFC87}" presName="descendantText" presStyleLbl="alignAccFollowNode1" presStyleIdx="0" presStyleCnt="2">
        <dgm:presLayoutVars>
          <dgm:bulletEnabled val="1"/>
        </dgm:presLayoutVars>
      </dgm:prSet>
      <dgm:spPr/>
    </dgm:pt>
    <dgm:pt modelId="{25C5BF32-BBA4-4E10-80EC-F36830D3BC15}" type="pres">
      <dgm:prSet presAssocID="{5596E1A8-0C20-4DF2-8C24-D857D359145B}" presName="sp" presStyleCnt="0"/>
      <dgm:spPr/>
    </dgm:pt>
    <dgm:pt modelId="{5D99EFFE-8A89-4A02-A863-C70CDD182B08}" type="pres">
      <dgm:prSet presAssocID="{D939ADC5-D771-43E5-8B05-5611EF206753}" presName="linNode" presStyleCnt="0"/>
      <dgm:spPr/>
    </dgm:pt>
    <dgm:pt modelId="{D0428B52-A3B1-4D2D-B808-7A48D4026A49}" type="pres">
      <dgm:prSet presAssocID="{D939ADC5-D771-43E5-8B05-5611EF20675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D3A2B33-B688-463F-9215-135EF6785F25}" type="pres">
      <dgm:prSet presAssocID="{D939ADC5-D771-43E5-8B05-5611EF20675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4AC1C15-63C5-4116-8D3B-389F6106FE01}" srcId="{D939ADC5-D771-43E5-8B05-5611EF206753}" destId="{0C4F8ED0-15ED-42D7-9FCD-9FA09D1E9C26}" srcOrd="2" destOrd="0" parTransId="{B0587CEB-5E74-40AE-862A-DBC53EDF410F}" sibTransId="{9C65E918-89D1-46B9-8214-0DFD0CD128CB}"/>
    <dgm:cxn modelId="{4CC91E1A-DBFF-4075-A88B-68BB0385A132}" type="presOf" srcId="{5B775C33-6D1A-4E20-B7C7-7F4CECD24398}" destId="{88877F7E-B119-43CF-B0D3-01F15BD819DD}" srcOrd="0" destOrd="0" presId="urn:microsoft.com/office/officeart/2005/8/layout/vList5"/>
    <dgm:cxn modelId="{898E5820-9918-419C-9179-B73FD27146E1}" type="presOf" srcId="{0C4F8ED0-15ED-42D7-9FCD-9FA09D1E9C26}" destId="{CD3A2B33-B688-463F-9215-135EF6785F25}" srcOrd="0" destOrd="2" presId="urn:microsoft.com/office/officeart/2005/8/layout/vList5"/>
    <dgm:cxn modelId="{35749A20-FF07-4CF2-AC62-FF655DF616F1}" type="presOf" srcId="{D939ADC5-D771-43E5-8B05-5611EF206753}" destId="{D0428B52-A3B1-4D2D-B808-7A48D4026A49}" srcOrd="0" destOrd="0" presId="urn:microsoft.com/office/officeart/2005/8/layout/vList5"/>
    <dgm:cxn modelId="{3D753D5B-3F50-43FA-ABDF-9C73E3F49C68}" type="presOf" srcId="{5CA52821-E67F-4302-B853-4A4C04556CB2}" destId="{42F3462B-FFA8-4DDA-9CC6-5DCA1AD01E5B}" srcOrd="0" destOrd="0" presId="urn:microsoft.com/office/officeart/2005/8/layout/vList5"/>
    <dgm:cxn modelId="{5E9D475C-2136-4ACA-8F59-934E74E616FF}" type="presOf" srcId="{B142E636-314E-4630-8B59-D6D93229FFBF}" destId="{CD3A2B33-B688-463F-9215-135EF6785F25}" srcOrd="0" destOrd="0" presId="urn:microsoft.com/office/officeart/2005/8/layout/vList5"/>
    <dgm:cxn modelId="{C301B17B-F5A5-4FCC-A6F2-259AEE9BBF75}" srcId="{5CA52821-E67F-4302-B853-4A4C04556CB2}" destId="{7360E368-241F-4FC6-A747-21DF15ABFC87}" srcOrd="0" destOrd="0" parTransId="{6A8FE035-A0FD-4CC9-A2E4-6A22761DF90F}" sibTransId="{5596E1A8-0C20-4DF2-8C24-D857D359145B}"/>
    <dgm:cxn modelId="{D706CE90-DBA5-4BFC-AD48-65CD8554BDD9}" srcId="{7360E368-241F-4FC6-A747-21DF15ABFC87}" destId="{5B775C33-6D1A-4E20-B7C7-7F4CECD24398}" srcOrd="0" destOrd="0" parTransId="{6540E0A8-33C0-44DA-A736-DC1B29C748C6}" sibTransId="{F3738ABA-B5A4-4A00-BE9F-6C4B32539D49}"/>
    <dgm:cxn modelId="{12E25BA1-AC33-4594-A41C-7AC1666ED5E2}" srcId="{D939ADC5-D771-43E5-8B05-5611EF206753}" destId="{382A1CCE-3232-440D-B4B5-A3C1DC9ED87C}" srcOrd="1" destOrd="0" parTransId="{48AF708D-A26B-4896-9401-7EA0CD89D748}" sibTransId="{CC592C26-CC22-43C0-B95F-2B6FBE0891AF}"/>
    <dgm:cxn modelId="{3132F7A3-33B0-4BA5-9EB8-DD1B35D052C2}" type="presOf" srcId="{7360E368-241F-4FC6-A747-21DF15ABFC87}" destId="{01EA88BC-9E24-492F-B918-D2C3F493F118}" srcOrd="0" destOrd="0" presId="urn:microsoft.com/office/officeart/2005/8/layout/vList5"/>
    <dgm:cxn modelId="{B314A5BC-0857-4084-A410-293FFF7FDA7A}" srcId="{7360E368-241F-4FC6-A747-21DF15ABFC87}" destId="{127B9A90-69E3-4E71-B048-0324DB69ED52}" srcOrd="1" destOrd="0" parTransId="{D203178A-D284-4E3E-9EC5-43C1B4BDEE88}" sibTransId="{338DEE58-3D02-476D-B2CA-959AEE378923}"/>
    <dgm:cxn modelId="{FBB88EE1-8ECF-436D-B7A9-32472F0408A1}" type="presOf" srcId="{127B9A90-69E3-4E71-B048-0324DB69ED52}" destId="{88877F7E-B119-43CF-B0D3-01F15BD819DD}" srcOrd="0" destOrd="1" presId="urn:microsoft.com/office/officeart/2005/8/layout/vList5"/>
    <dgm:cxn modelId="{5B9590E2-4528-42FE-A6C1-5F944FD7DA5C}" type="presOf" srcId="{382A1CCE-3232-440D-B4B5-A3C1DC9ED87C}" destId="{CD3A2B33-B688-463F-9215-135EF6785F25}" srcOrd="0" destOrd="1" presId="urn:microsoft.com/office/officeart/2005/8/layout/vList5"/>
    <dgm:cxn modelId="{A606ADE5-EA3E-4A7F-96EE-B6027CD3B7B2}" srcId="{5CA52821-E67F-4302-B853-4A4C04556CB2}" destId="{D939ADC5-D771-43E5-8B05-5611EF206753}" srcOrd="1" destOrd="0" parTransId="{FDE245AA-58E5-4DF9-9629-5BEEB5E2A891}" sibTransId="{B3234752-690D-4B6C-98D3-E8DE64167DCE}"/>
    <dgm:cxn modelId="{54F82CF5-56A6-43D2-A771-45DC87908994}" srcId="{D939ADC5-D771-43E5-8B05-5611EF206753}" destId="{B142E636-314E-4630-8B59-D6D93229FFBF}" srcOrd="0" destOrd="0" parTransId="{42DBCE62-CDDB-4644-B433-A07F4767BC14}" sibTransId="{7037F8E5-8D63-4FDF-8EC0-174C819DF847}"/>
    <dgm:cxn modelId="{0FC8609D-F378-4F40-85C8-BAB8D2FC6F00}" type="presParOf" srcId="{42F3462B-FFA8-4DDA-9CC6-5DCA1AD01E5B}" destId="{B5635867-F574-4C9B-8630-EA70DE2E871F}" srcOrd="0" destOrd="0" presId="urn:microsoft.com/office/officeart/2005/8/layout/vList5"/>
    <dgm:cxn modelId="{C06F6F9D-F30D-4FE5-9D00-9F8B53FC98AB}" type="presParOf" srcId="{B5635867-F574-4C9B-8630-EA70DE2E871F}" destId="{01EA88BC-9E24-492F-B918-D2C3F493F118}" srcOrd="0" destOrd="0" presId="urn:microsoft.com/office/officeart/2005/8/layout/vList5"/>
    <dgm:cxn modelId="{873F9624-44B0-4458-BF95-DC103DE0F37F}" type="presParOf" srcId="{B5635867-F574-4C9B-8630-EA70DE2E871F}" destId="{88877F7E-B119-43CF-B0D3-01F15BD819DD}" srcOrd="1" destOrd="0" presId="urn:microsoft.com/office/officeart/2005/8/layout/vList5"/>
    <dgm:cxn modelId="{B14559EA-E220-4DA7-8361-578E6DD814A1}" type="presParOf" srcId="{42F3462B-FFA8-4DDA-9CC6-5DCA1AD01E5B}" destId="{25C5BF32-BBA4-4E10-80EC-F36830D3BC15}" srcOrd="1" destOrd="0" presId="urn:microsoft.com/office/officeart/2005/8/layout/vList5"/>
    <dgm:cxn modelId="{2F1C9BE3-635F-4B83-A4E9-1D27776CD4A5}" type="presParOf" srcId="{42F3462B-FFA8-4DDA-9CC6-5DCA1AD01E5B}" destId="{5D99EFFE-8A89-4A02-A863-C70CDD182B08}" srcOrd="2" destOrd="0" presId="urn:microsoft.com/office/officeart/2005/8/layout/vList5"/>
    <dgm:cxn modelId="{95F178C2-F4B4-4FA9-9E8E-D1C2CDB91A2C}" type="presParOf" srcId="{5D99EFFE-8A89-4A02-A863-C70CDD182B08}" destId="{D0428B52-A3B1-4D2D-B808-7A48D4026A49}" srcOrd="0" destOrd="0" presId="urn:microsoft.com/office/officeart/2005/8/layout/vList5"/>
    <dgm:cxn modelId="{A16EC159-C7E1-4A01-8A68-7DDEE7C9D011}" type="presParOf" srcId="{5D99EFFE-8A89-4A02-A863-C70CDD182B08}" destId="{CD3A2B33-B688-463F-9215-135EF6785F2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54D2CD-2072-4D19-983D-28F69394218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25F37AD-453E-4CDB-8BB8-DBBB21D24725}">
      <dgm:prSet/>
      <dgm:spPr/>
      <dgm:t>
        <a:bodyPr/>
        <a:lstStyle/>
        <a:p>
          <a:pPr>
            <a:defRPr b="1"/>
          </a:pPr>
          <a:r>
            <a:rPr lang="en-US"/>
            <a:t>Event Loop</a:t>
          </a:r>
        </a:p>
      </dgm:t>
    </dgm:pt>
    <dgm:pt modelId="{812CA4D3-F2DB-4E5E-9D6F-0DC78BB64E5E}" type="parTrans" cxnId="{EE272AAC-DFFC-4856-91AE-F21FAC49DD69}">
      <dgm:prSet/>
      <dgm:spPr/>
      <dgm:t>
        <a:bodyPr/>
        <a:lstStyle/>
        <a:p>
          <a:endParaRPr lang="en-US"/>
        </a:p>
      </dgm:t>
    </dgm:pt>
    <dgm:pt modelId="{B515D9C3-2215-4005-A5A3-95BDADADCC8D}" type="sibTrans" cxnId="{EE272AAC-DFFC-4856-91AE-F21FAC49DD69}">
      <dgm:prSet/>
      <dgm:spPr/>
      <dgm:t>
        <a:bodyPr/>
        <a:lstStyle/>
        <a:p>
          <a:endParaRPr lang="en-US"/>
        </a:p>
      </dgm:t>
    </dgm:pt>
    <dgm:pt modelId="{11F5E04A-5334-4FBA-B3BD-2322CDDBD914}">
      <dgm:prSet/>
      <dgm:spPr/>
      <dgm:t>
        <a:bodyPr bIns="0"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olidFill>
                <a:schemeClr val="accent5"/>
              </a:solidFill>
            </a:rPr>
            <a:t>Continuously</a:t>
          </a:r>
          <a:r>
            <a:rPr lang="en-US" dirty="0"/>
            <a:t> </a:t>
          </a:r>
          <a:r>
            <a:rPr lang="en-US" dirty="0">
              <a:solidFill>
                <a:schemeClr val="accent5"/>
              </a:solidFill>
            </a:rPr>
            <a:t>checks</a:t>
          </a:r>
          <a:r>
            <a:rPr lang="en-US" dirty="0"/>
            <a:t> the event queue for pending events</a:t>
          </a:r>
        </a:p>
      </dgm:t>
    </dgm:pt>
    <dgm:pt modelId="{A18C1DFD-111F-4C54-AC6E-13032B829C61}" type="parTrans" cxnId="{B3AD44A1-91BF-4E3A-A694-122EC04BBAD1}">
      <dgm:prSet/>
      <dgm:spPr/>
      <dgm:t>
        <a:bodyPr/>
        <a:lstStyle/>
        <a:p>
          <a:endParaRPr lang="en-US"/>
        </a:p>
      </dgm:t>
    </dgm:pt>
    <dgm:pt modelId="{3A186E5C-23FF-432E-A427-1A62AA49D951}" type="sibTrans" cxnId="{B3AD44A1-91BF-4E3A-A694-122EC04BBAD1}">
      <dgm:prSet/>
      <dgm:spPr/>
      <dgm:t>
        <a:bodyPr/>
        <a:lstStyle/>
        <a:p>
          <a:endParaRPr lang="en-US"/>
        </a:p>
      </dgm:t>
    </dgm:pt>
    <dgm:pt modelId="{90B54FA5-1DE8-45E1-BAA6-1E4AD1FAFA5F}">
      <dgm:prSet/>
      <dgm:spPr/>
      <dgm:t>
        <a:bodyPr bIns="0"/>
        <a:lstStyle/>
        <a:p>
          <a:pPr>
            <a:buNone/>
          </a:pPr>
          <a:r>
            <a:rPr lang="en-US" dirty="0"/>
            <a:t>Executes event handlers</a:t>
          </a:r>
        </a:p>
      </dgm:t>
    </dgm:pt>
    <dgm:pt modelId="{F127292D-EF54-4CC4-A341-9663010A45D0}" type="parTrans" cxnId="{F5D0420D-77D5-4F96-9702-581F00DB2B5B}">
      <dgm:prSet/>
      <dgm:spPr/>
      <dgm:t>
        <a:bodyPr/>
        <a:lstStyle/>
        <a:p>
          <a:endParaRPr lang="en-US"/>
        </a:p>
      </dgm:t>
    </dgm:pt>
    <dgm:pt modelId="{057E5269-28F7-4C4C-909B-94E2CAFA1231}" type="sibTrans" cxnId="{F5D0420D-77D5-4F96-9702-581F00DB2B5B}">
      <dgm:prSet/>
      <dgm:spPr/>
      <dgm:t>
        <a:bodyPr/>
        <a:lstStyle/>
        <a:p>
          <a:endParaRPr lang="en-US"/>
        </a:p>
      </dgm:t>
    </dgm:pt>
    <dgm:pt modelId="{7952D65C-1135-45C4-82AE-AB7A7C53F9E4}">
      <dgm:prSet/>
      <dgm:spPr/>
      <dgm:t>
        <a:bodyPr bIns="0"/>
        <a:lstStyle/>
        <a:p>
          <a:pPr>
            <a:buNone/>
          </a:pPr>
          <a:r>
            <a:rPr lang="en-US" dirty="0"/>
            <a:t>Event demultiplexer </a:t>
          </a:r>
          <a:r>
            <a:rPr lang="en-US" dirty="0">
              <a:solidFill>
                <a:schemeClr val="accent5"/>
              </a:solidFill>
            </a:rPr>
            <a:t>blocks</a:t>
          </a:r>
          <a:r>
            <a:rPr lang="en-US" dirty="0"/>
            <a:t> the Event Loop until new events are available</a:t>
          </a:r>
        </a:p>
      </dgm:t>
    </dgm:pt>
    <dgm:pt modelId="{F5715E2D-4337-4B7D-88C7-BE345621F10B}" type="parTrans" cxnId="{173D1277-B4D6-460A-A0D2-4AAA02155642}">
      <dgm:prSet/>
      <dgm:spPr/>
      <dgm:t>
        <a:bodyPr/>
        <a:lstStyle/>
        <a:p>
          <a:endParaRPr lang="en-US"/>
        </a:p>
      </dgm:t>
    </dgm:pt>
    <dgm:pt modelId="{9AF7C1EC-0E8B-42BE-A3DC-6FA186E3E8FC}" type="sibTrans" cxnId="{173D1277-B4D6-460A-A0D2-4AAA02155642}">
      <dgm:prSet/>
      <dgm:spPr/>
      <dgm:t>
        <a:bodyPr/>
        <a:lstStyle/>
        <a:p>
          <a:endParaRPr lang="en-US"/>
        </a:p>
      </dgm:t>
    </dgm:pt>
    <dgm:pt modelId="{C8190D98-167A-447F-A13D-3C1384C78F65}">
      <dgm:prSet/>
      <dgm:spPr/>
      <dgm:t>
        <a:bodyPr/>
        <a:lstStyle/>
        <a:p>
          <a:pPr>
            <a:defRPr b="1"/>
          </a:pPr>
          <a:r>
            <a:rPr lang="en-US"/>
            <a:t>Thread Pool</a:t>
          </a:r>
        </a:p>
      </dgm:t>
    </dgm:pt>
    <dgm:pt modelId="{BBB24A2F-4B34-4198-904D-C21801138127}" type="parTrans" cxnId="{3B3E3E46-B8A1-40EE-A66B-8E816DC83B5D}">
      <dgm:prSet/>
      <dgm:spPr/>
      <dgm:t>
        <a:bodyPr/>
        <a:lstStyle/>
        <a:p>
          <a:endParaRPr lang="en-US"/>
        </a:p>
      </dgm:t>
    </dgm:pt>
    <dgm:pt modelId="{DCDDF4EE-9C1D-4139-B8FA-FA18EF496E9F}" type="sibTrans" cxnId="{3B3E3E46-B8A1-40EE-A66B-8E816DC83B5D}">
      <dgm:prSet/>
      <dgm:spPr/>
      <dgm:t>
        <a:bodyPr/>
        <a:lstStyle/>
        <a:p>
          <a:endParaRPr lang="en-US"/>
        </a:p>
      </dgm:t>
    </dgm:pt>
    <dgm:pt modelId="{E45BA6AA-053E-4E0D-BD30-B9D0154859A5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Modules like fs, crypto, database operations take more time to process</a:t>
          </a:r>
        </a:p>
      </dgm:t>
    </dgm:pt>
    <dgm:pt modelId="{93841846-0071-4F2C-A65A-C54C0C782082}" type="parTrans" cxnId="{701EB00E-A23D-4BDC-9894-7FA5CE305890}">
      <dgm:prSet/>
      <dgm:spPr/>
      <dgm:t>
        <a:bodyPr/>
        <a:lstStyle/>
        <a:p>
          <a:endParaRPr lang="en-US"/>
        </a:p>
      </dgm:t>
    </dgm:pt>
    <dgm:pt modelId="{F90465A0-EFD1-4B46-8D0A-013FA52CFF2A}" type="sibTrans" cxnId="{701EB00E-A23D-4BDC-9894-7FA5CE305890}">
      <dgm:prSet/>
      <dgm:spPr/>
      <dgm:t>
        <a:bodyPr/>
        <a:lstStyle/>
        <a:p>
          <a:endParaRPr lang="en-US"/>
        </a:p>
      </dgm:t>
    </dgm:pt>
    <dgm:pt modelId="{C7ED3FBD-611D-4974-A37B-8FC2B54E0B8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To avoid blocking the main thread the Thread Pool is used</a:t>
          </a:r>
        </a:p>
      </dgm:t>
    </dgm:pt>
    <dgm:pt modelId="{BE2111A8-FD63-4EE4-A8E2-DFB107EC2070}" type="parTrans" cxnId="{3EC2DEE2-ED12-49E3-B776-CFC9F1741E8F}">
      <dgm:prSet/>
      <dgm:spPr/>
      <dgm:t>
        <a:bodyPr/>
        <a:lstStyle/>
        <a:p>
          <a:endParaRPr lang="en-US"/>
        </a:p>
      </dgm:t>
    </dgm:pt>
    <dgm:pt modelId="{D3C044D0-9E7E-4DDF-AF1C-8A41FF3D1929}" type="sibTrans" cxnId="{3EC2DEE2-ED12-49E3-B776-CFC9F1741E8F}">
      <dgm:prSet/>
      <dgm:spPr/>
      <dgm:t>
        <a:bodyPr/>
        <a:lstStyle/>
        <a:p>
          <a:endParaRPr lang="en-US"/>
        </a:p>
      </dgm:t>
    </dgm:pt>
    <dgm:pt modelId="{B11D6214-AF75-4918-A304-B24140FBA1C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The default size is 4</a:t>
          </a:r>
        </a:p>
      </dgm:t>
    </dgm:pt>
    <dgm:pt modelId="{11922C1D-38F4-41CC-825F-35A376127F9E}" type="parTrans" cxnId="{8C3A8D09-4656-4191-887A-2E51DAAD98E7}">
      <dgm:prSet/>
      <dgm:spPr/>
      <dgm:t>
        <a:bodyPr/>
        <a:lstStyle/>
        <a:p>
          <a:endParaRPr lang="en-US"/>
        </a:p>
      </dgm:t>
    </dgm:pt>
    <dgm:pt modelId="{CFC2364E-8445-4807-9748-9F1B7D8532D0}" type="sibTrans" cxnId="{8C3A8D09-4656-4191-887A-2E51DAAD98E7}">
      <dgm:prSet/>
      <dgm:spPr/>
      <dgm:t>
        <a:bodyPr/>
        <a:lstStyle/>
        <a:p>
          <a:endParaRPr lang="en-US"/>
        </a:p>
      </dgm:t>
    </dgm:pt>
    <dgm:pt modelId="{4280DDE9-D774-44D0-A1F3-08DFA4F0CB01}" type="pres">
      <dgm:prSet presAssocID="{1954D2CD-2072-4D19-983D-28F693942181}" presName="root" presStyleCnt="0">
        <dgm:presLayoutVars>
          <dgm:dir/>
          <dgm:resizeHandles val="exact"/>
        </dgm:presLayoutVars>
      </dgm:prSet>
      <dgm:spPr/>
    </dgm:pt>
    <dgm:pt modelId="{8C6C0456-DE34-4C77-A6E6-A9C3FCFB6CA8}" type="pres">
      <dgm:prSet presAssocID="{C25F37AD-453E-4CDB-8BB8-DBBB21D24725}" presName="compNode" presStyleCnt="0"/>
      <dgm:spPr/>
    </dgm:pt>
    <dgm:pt modelId="{470A82E5-4354-4CC2-BAA2-EAF0D7B3136C}" type="pres">
      <dgm:prSet presAssocID="{C25F37AD-453E-4CDB-8BB8-DBBB21D247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AFD0277-F70B-4C7D-ABA6-E902B8C023D2}" type="pres">
      <dgm:prSet presAssocID="{C25F37AD-453E-4CDB-8BB8-DBBB21D24725}" presName="iconSpace" presStyleCnt="0"/>
      <dgm:spPr/>
    </dgm:pt>
    <dgm:pt modelId="{A256C837-EEA2-42FE-ABAC-2EEBE3B975A7}" type="pres">
      <dgm:prSet presAssocID="{C25F37AD-453E-4CDB-8BB8-DBBB21D24725}" presName="parTx" presStyleLbl="revTx" presStyleIdx="0" presStyleCnt="4">
        <dgm:presLayoutVars>
          <dgm:chMax val="0"/>
          <dgm:chPref val="0"/>
        </dgm:presLayoutVars>
      </dgm:prSet>
      <dgm:spPr/>
    </dgm:pt>
    <dgm:pt modelId="{0C3F1BE7-6785-4D8D-B3A6-959CAEA20175}" type="pres">
      <dgm:prSet presAssocID="{C25F37AD-453E-4CDB-8BB8-DBBB21D24725}" presName="txSpace" presStyleCnt="0"/>
      <dgm:spPr/>
    </dgm:pt>
    <dgm:pt modelId="{8D6C6EA1-D6B1-4351-AF83-CD2102639A4E}" type="pres">
      <dgm:prSet presAssocID="{C25F37AD-453E-4CDB-8BB8-DBBB21D24725}" presName="desTx" presStyleLbl="revTx" presStyleIdx="1" presStyleCnt="4">
        <dgm:presLayoutVars/>
      </dgm:prSet>
      <dgm:spPr/>
    </dgm:pt>
    <dgm:pt modelId="{78637267-C2F8-419B-B80B-C98D9AA9CB92}" type="pres">
      <dgm:prSet presAssocID="{B515D9C3-2215-4005-A5A3-95BDADADCC8D}" presName="sibTrans" presStyleCnt="0"/>
      <dgm:spPr/>
    </dgm:pt>
    <dgm:pt modelId="{359FC0DD-9F21-4EC9-B1DB-54343C098172}" type="pres">
      <dgm:prSet presAssocID="{C8190D98-167A-447F-A13D-3C1384C78F65}" presName="compNode" presStyleCnt="0"/>
      <dgm:spPr/>
    </dgm:pt>
    <dgm:pt modelId="{2221840D-2EC1-41BD-ADF6-6F16C6A1B9F5}" type="pres">
      <dgm:prSet presAssocID="{C8190D98-167A-447F-A13D-3C1384C78F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wimming with solid fill"/>
        </a:ext>
      </dgm:extLst>
    </dgm:pt>
    <dgm:pt modelId="{14DA8B55-EC73-4729-ADCA-815E61B4273B}" type="pres">
      <dgm:prSet presAssocID="{C8190D98-167A-447F-A13D-3C1384C78F65}" presName="iconSpace" presStyleCnt="0"/>
      <dgm:spPr/>
    </dgm:pt>
    <dgm:pt modelId="{7A338A82-DDF5-4398-9B67-F90F34C6B81E}" type="pres">
      <dgm:prSet presAssocID="{C8190D98-167A-447F-A13D-3C1384C78F65}" presName="parTx" presStyleLbl="revTx" presStyleIdx="2" presStyleCnt="4">
        <dgm:presLayoutVars>
          <dgm:chMax val="0"/>
          <dgm:chPref val="0"/>
        </dgm:presLayoutVars>
      </dgm:prSet>
      <dgm:spPr/>
    </dgm:pt>
    <dgm:pt modelId="{365BB434-7F06-40E1-BE89-77FBEF8ED342}" type="pres">
      <dgm:prSet presAssocID="{C8190D98-167A-447F-A13D-3C1384C78F65}" presName="txSpace" presStyleCnt="0"/>
      <dgm:spPr/>
    </dgm:pt>
    <dgm:pt modelId="{E79386B6-228A-4818-A94E-0EA278681808}" type="pres">
      <dgm:prSet presAssocID="{C8190D98-167A-447F-A13D-3C1384C78F65}" presName="desTx" presStyleLbl="revTx" presStyleIdx="3" presStyleCnt="4">
        <dgm:presLayoutVars/>
      </dgm:prSet>
      <dgm:spPr/>
    </dgm:pt>
  </dgm:ptLst>
  <dgm:cxnLst>
    <dgm:cxn modelId="{F6366301-A150-4810-B17D-E2F80FCC0AAB}" type="presOf" srcId="{90B54FA5-1DE8-45E1-BAA6-1E4AD1FAFA5F}" destId="{8D6C6EA1-D6B1-4351-AF83-CD2102639A4E}" srcOrd="0" destOrd="1" presId="urn:microsoft.com/office/officeart/2018/2/layout/IconLabelDescriptionList"/>
    <dgm:cxn modelId="{260F6206-7123-4E94-9E5F-046DBB424D76}" type="presOf" srcId="{11F5E04A-5334-4FBA-B3BD-2322CDDBD914}" destId="{8D6C6EA1-D6B1-4351-AF83-CD2102639A4E}" srcOrd="0" destOrd="0" presId="urn:microsoft.com/office/officeart/2018/2/layout/IconLabelDescriptionList"/>
    <dgm:cxn modelId="{8C3A8D09-4656-4191-887A-2E51DAAD98E7}" srcId="{C8190D98-167A-447F-A13D-3C1384C78F65}" destId="{B11D6214-AF75-4918-A304-B24140FBA1CB}" srcOrd="2" destOrd="0" parTransId="{11922C1D-38F4-41CC-825F-35A376127F9E}" sibTransId="{CFC2364E-8445-4807-9748-9F1B7D8532D0}"/>
    <dgm:cxn modelId="{F5D0420D-77D5-4F96-9702-581F00DB2B5B}" srcId="{C25F37AD-453E-4CDB-8BB8-DBBB21D24725}" destId="{90B54FA5-1DE8-45E1-BAA6-1E4AD1FAFA5F}" srcOrd="1" destOrd="0" parTransId="{F127292D-EF54-4CC4-A341-9663010A45D0}" sibTransId="{057E5269-28F7-4C4C-909B-94E2CAFA1231}"/>
    <dgm:cxn modelId="{701EB00E-A23D-4BDC-9894-7FA5CE305890}" srcId="{C8190D98-167A-447F-A13D-3C1384C78F65}" destId="{E45BA6AA-053E-4E0D-BD30-B9D0154859A5}" srcOrd="0" destOrd="0" parTransId="{93841846-0071-4F2C-A65A-C54C0C782082}" sibTransId="{F90465A0-EFD1-4B46-8D0A-013FA52CFF2A}"/>
    <dgm:cxn modelId="{03D1D232-E696-4B3F-AFB7-C47CC473BE70}" type="presOf" srcId="{C25F37AD-453E-4CDB-8BB8-DBBB21D24725}" destId="{A256C837-EEA2-42FE-ABAC-2EEBE3B975A7}" srcOrd="0" destOrd="0" presId="urn:microsoft.com/office/officeart/2018/2/layout/IconLabelDescriptionList"/>
    <dgm:cxn modelId="{442CD133-5FCF-4AD2-9048-D6F2C14B8C16}" type="presOf" srcId="{B11D6214-AF75-4918-A304-B24140FBA1CB}" destId="{E79386B6-228A-4818-A94E-0EA278681808}" srcOrd="0" destOrd="2" presId="urn:microsoft.com/office/officeart/2018/2/layout/IconLabelDescriptionList"/>
    <dgm:cxn modelId="{6F90E13A-38CF-4A24-B326-AA8F48A219EE}" type="presOf" srcId="{C8190D98-167A-447F-A13D-3C1384C78F65}" destId="{7A338A82-DDF5-4398-9B67-F90F34C6B81E}" srcOrd="0" destOrd="0" presId="urn:microsoft.com/office/officeart/2018/2/layout/IconLabelDescriptionList"/>
    <dgm:cxn modelId="{3B3E3E46-B8A1-40EE-A66B-8E816DC83B5D}" srcId="{1954D2CD-2072-4D19-983D-28F693942181}" destId="{C8190D98-167A-447F-A13D-3C1384C78F65}" srcOrd="1" destOrd="0" parTransId="{BBB24A2F-4B34-4198-904D-C21801138127}" sibTransId="{DCDDF4EE-9C1D-4139-B8FA-FA18EF496E9F}"/>
    <dgm:cxn modelId="{173D1277-B4D6-460A-A0D2-4AAA02155642}" srcId="{C25F37AD-453E-4CDB-8BB8-DBBB21D24725}" destId="{7952D65C-1135-45C4-82AE-AB7A7C53F9E4}" srcOrd="2" destOrd="0" parTransId="{F5715E2D-4337-4B7D-88C7-BE345621F10B}" sibTransId="{9AF7C1EC-0E8B-42BE-A3DC-6FA186E3E8FC}"/>
    <dgm:cxn modelId="{AA6DF792-2EAE-4C03-9565-0B23595C4BC5}" type="presOf" srcId="{E45BA6AA-053E-4E0D-BD30-B9D0154859A5}" destId="{E79386B6-228A-4818-A94E-0EA278681808}" srcOrd="0" destOrd="0" presId="urn:microsoft.com/office/officeart/2018/2/layout/IconLabelDescriptionList"/>
    <dgm:cxn modelId="{B3AD44A1-91BF-4E3A-A694-122EC04BBAD1}" srcId="{C25F37AD-453E-4CDB-8BB8-DBBB21D24725}" destId="{11F5E04A-5334-4FBA-B3BD-2322CDDBD914}" srcOrd="0" destOrd="0" parTransId="{A18C1DFD-111F-4C54-AC6E-13032B829C61}" sibTransId="{3A186E5C-23FF-432E-A427-1A62AA49D951}"/>
    <dgm:cxn modelId="{EE272AAC-DFFC-4856-91AE-F21FAC49DD69}" srcId="{1954D2CD-2072-4D19-983D-28F693942181}" destId="{C25F37AD-453E-4CDB-8BB8-DBBB21D24725}" srcOrd="0" destOrd="0" parTransId="{812CA4D3-F2DB-4E5E-9D6F-0DC78BB64E5E}" sibTransId="{B515D9C3-2215-4005-A5A3-95BDADADCC8D}"/>
    <dgm:cxn modelId="{5D3C83AE-C432-4025-9B12-60444CFC80C8}" type="presOf" srcId="{1954D2CD-2072-4D19-983D-28F693942181}" destId="{4280DDE9-D774-44D0-A1F3-08DFA4F0CB01}" srcOrd="0" destOrd="0" presId="urn:microsoft.com/office/officeart/2018/2/layout/IconLabelDescriptionList"/>
    <dgm:cxn modelId="{E1E9BBD6-B062-4273-B314-3335AA9DDFF1}" type="presOf" srcId="{C7ED3FBD-611D-4974-A37B-8FC2B54E0B80}" destId="{E79386B6-228A-4818-A94E-0EA278681808}" srcOrd="0" destOrd="1" presId="urn:microsoft.com/office/officeart/2018/2/layout/IconLabelDescriptionList"/>
    <dgm:cxn modelId="{3EC2DEE2-ED12-49E3-B776-CFC9F1741E8F}" srcId="{C8190D98-167A-447F-A13D-3C1384C78F65}" destId="{C7ED3FBD-611D-4974-A37B-8FC2B54E0B80}" srcOrd="1" destOrd="0" parTransId="{BE2111A8-FD63-4EE4-A8E2-DFB107EC2070}" sibTransId="{D3C044D0-9E7E-4DDF-AF1C-8A41FF3D1929}"/>
    <dgm:cxn modelId="{2CBB9AF3-643A-4C69-B5E8-85FA7CD7F38D}" type="presOf" srcId="{7952D65C-1135-45C4-82AE-AB7A7C53F9E4}" destId="{8D6C6EA1-D6B1-4351-AF83-CD2102639A4E}" srcOrd="0" destOrd="2" presId="urn:microsoft.com/office/officeart/2018/2/layout/IconLabelDescriptionList"/>
    <dgm:cxn modelId="{79457C84-7568-4302-B18F-2884F9D50585}" type="presParOf" srcId="{4280DDE9-D774-44D0-A1F3-08DFA4F0CB01}" destId="{8C6C0456-DE34-4C77-A6E6-A9C3FCFB6CA8}" srcOrd="0" destOrd="0" presId="urn:microsoft.com/office/officeart/2018/2/layout/IconLabelDescriptionList"/>
    <dgm:cxn modelId="{2ECB671B-136B-44B8-A562-CF4CD1ABE568}" type="presParOf" srcId="{8C6C0456-DE34-4C77-A6E6-A9C3FCFB6CA8}" destId="{470A82E5-4354-4CC2-BAA2-EAF0D7B3136C}" srcOrd="0" destOrd="0" presId="urn:microsoft.com/office/officeart/2018/2/layout/IconLabelDescriptionList"/>
    <dgm:cxn modelId="{69F0AAD8-F063-4992-8ABD-6C77179A1E09}" type="presParOf" srcId="{8C6C0456-DE34-4C77-A6E6-A9C3FCFB6CA8}" destId="{8AFD0277-F70B-4C7D-ABA6-E902B8C023D2}" srcOrd="1" destOrd="0" presId="urn:microsoft.com/office/officeart/2018/2/layout/IconLabelDescriptionList"/>
    <dgm:cxn modelId="{2C3AF1C8-7279-4C71-B6B4-722FAF7BD659}" type="presParOf" srcId="{8C6C0456-DE34-4C77-A6E6-A9C3FCFB6CA8}" destId="{A256C837-EEA2-42FE-ABAC-2EEBE3B975A7}" srcOrd="2" destOrd="0" presId="urn:microsoft.com/office/officeart/2018/2/layout/IconLabelDescriptionList"/>
    <dgm:cxn modelId="{F50453C5-022E-4FE0-8271-2594182B32CB}" type="presParOf" srcId="{8C6C0456-DE34-4C77-A6E6-A9C3FCFB6CA8}" destId="{0C3F1BE7-6785-4D8D-B3A6-959CAEA20175}" srcOrd="3" destOrd="0" presId="urn:microsoft.com/office/officeart/2018/2/layout/IconLabelDescriptionList"/>
    <dgm:cxn modelId="{FBD4C5E1-20AB-4F22-9A9D-65B007F588EE}" type="presParOf" srcId="{8C6C0456-DE34-4C77-A6E6-A9C3FCFB6CA8}" destId="{8D6C6EA1-D6B1-4351-AF83-CD2102639A4E}" srcOrd="4" destOrd="0" presId="urn:microsoft.com/office/officeart/2018/2/layout/IconLabelDescriptionList"/>
    <dgm:cxn modelId="{12080A39-1713-47FF-A3B8-B0347138C400}" type="presParOf" srcId="{4280DDE9-D774-44D0-A1F3-08DFA4F0CB01}" destId="{78637267-C2F8-419B-B80B-C98D9AA9CB92}" srcOrd="1" destOrd="0" presId="urn:microsoft.com/office/officeart/2018/2/layout/IconLabelDescriptionList"/>
    <dgm:cxn modelId="{D74E9F48-473C-468A-B82B-CB4C931A532E}" type="presParOf" srcId="{4280DDE9-D774-44D0-A1F3-08DFA4F0CB01}" destId="{359FC0DD-9F21-4EC9-B1DB-54343C098172}" srcOrd="2" destOrd="0" presId="urn:microsoft.com/office/officeart/2018/2/layout/IconLabelDescriptionList"/>
    <dgm:cxn modelId="{7C2CBC14-B575-4748-9EC8-9AEF7EF25B7B}" type="presParOf" srcId="{359FC0DD-9F21-4EC9-B1DB-54343C098172}" destId="{2221840D-2EC1-41BD-ADF6-6F16C6A1B9F5}" srcOrd="0" destOrd="0" presId="urn:microsoft.com/office/officeart/2018/2/layout/IconLabelDescriptionList"/>
    <dgm:cxn modelId="{05A0F409-EC83-444A-BE29-7DAEE78FE435}" type="presParOf" srcId="{359FC0DD-9F21-4EC9-B1DB-54343C098172}" destId="{14DA8B55-EC73-4729-ADCA-815E61B4273B}" srcOrd="1" destOrd="0" presId="urn:microsoft.com/office/officeart/2018/2/layout/IconLabelDescriptionList"/>
    <dgm:cxn modelId="{5659C695-DF19-496A-861B-863318C9A1E4}" type="presParOf" srcId="{359FC0DD-9F21-4EC9-B1DB-54343C098172}" destId="{7A338A82-DDF5-4398-9B67-F90F34C6B81E}" srcOrd="2" destOrd="0" presId="urn:microsoft.com/office/officeart/2018/2/layout/IconLabelDescriptionList"/>
    <dgm:cxn modelId="{880F0289-C7AB-4631-B9AE-0C295FF4CBB5}" type="presParOf" srcId="{359FC0DD-9F21-4EC9-B1DB-54343C098172}" destId="{365BB434-7F06-40E1-BE89-77FBEF8ED342}" srcOrd="3" destOrd="0" presId="urn:microsoft.com/office/officeart/2018/2/layout/IconLabelDescriptionList"/>
    <dgm:cxn modelId="{15417837-BC09-4EC0-BC53-A1D95C010173}" type="presParOf" srcId="{359FC0DD-9F21-4EC9-B1DB-54343C098172}" destId="{E79386B6-228A-4818-A94E-0EA27868180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/>
            <a:t>Building blocks to structure the program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Single file or a collection of multiples files/folders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 dirty="0"/>
            <a:t>Real world JavaScript applications are</a:t>
          </a:r>
          <a:br>
            <a:rPr lang="en-US" dirty="0"/>
          </a:br>
          <a:r>
            <a:rPr lang="en-US" dirty="0">
              <a:solidFill>
                <a:schemeClr val="accent5"/>
              </a:solidFill>
            </a:rPr>
            <a:t>split into multiple files</a:t>
          </a:r>
          <a:endParaRPr lang="en-US" dirty="0"/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3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3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3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3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3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3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/>
            <a:t>More </a:t>
          </a:r>
          <a:r>
            <a:rPr lang="en-US" dirty="0">
              <a:solidFill>
                <a:schemeClr val="accent5"/>
              </a:solidFill>
            </a:rPr>
            <a:t>structure</a:t>
          </a:r>
          <a:r>
            <a:rPr lang="en-US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dirty="0"/>
            <a:t>to the program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Can be </a:t>
          </a:r>
          <a:r>
            <a:rPr lang="en-US" dirty="0">
              <a:solidFill>
                <a:schemeClr val="accent5"/>
              </a:solidFill>
            </a:rPr>
            <a:t>shared</a:t>
          </a:r>
          <a:r>
            <a:rPr lang="en-US" dirty="0"/>
            <a:t> and </a:t>
          </a:r>
          <a:r>
            <a:rPr lang="en-US" dirty="0">
              <a:solidFill>
                <a:schemeClr val="accent5"/>
              </a:solidFill>
            </a:rPr>
            <a:t>reused</a:t>
          </a:r>
          <a:endParaRPr lang="en-US" dirty="0"/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 dirty="0"/>
            <a:t>Modules prevent </a:t>
          </a:r>
          <a:r>
            <a:rPr lang="en-US" dirty="0">
              <a:solidFill>
                <a:schemeClr val="accent5"/>
              </a:solidFill>
            </a:rPr>
            <a:t>naming conflicts</a:t>
          </a:r>
          <a:endParaRPr lang="en-US" dirty="0"/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D6D1D653-24DC-4D00-A07E-7F68340E2475}">
      <dgm:prSet/>
      <dgm:spPr/>
      <dgm:t>
        <a:bodyPr/>
        <a:lstStyle/>
        <a:p>
          <a:r>
            <a:rPr lang="en-US" dirty="0"/>
            <a:t>Split into </a:t>
          </a:r>
          <a:r>
            <a:rPr lang="en-US" dirty="0">
              <a:solidFill>
                <a:schemeClr val="accent5"/>
              </a:solidFill>
            </a:rPr>
            <a:t>smaller files </a:t>
          </a:r>
          <a:r>
            <a:rPr lang="en-US" dirty="0"/>
            <a:t>with self-contained functionality</a:t>
          </a:r>
        </a:p>
      </dgm:t>
    </dgm:pt>
    <dgm:pt modelId="{A5512691-77E4-4238-A765-70DCE6344345}" type="parTrans" cxnId="{D3AD6627-9DE7-47CE-8CB4-3800B29673DA}">
      <dgm:prSet/>
      <dgm:spPr/>
      <dgm:t>
        <a:bodyPr/>
        <a:lstStyle/>
        <a:p>
          <a:endParaRPr lang="en-US"/>
        </a:p>
      </dgm:t>
    </dgm:pt>
    <dgm:pt modelId="{4A711E1B-B7DF-495D-A104-F2333C50B05C}" type="sibTrans" cxnId="{D3AD6627-9DE7-47CE-8CB4-3800B29673DA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4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4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4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4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4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4"/>
      <dgm:spPr/>
    </dgm:pt>
    <dgm:pt modelId="{EC3DBDE0-1306-49B3-9E44-CB7E6E691D78}" type="pres">
      <dgm:prSet presAssocID="{DFB11357-7752-458A-850A-FCC30D4494C4}" presName="vert1" presStyleCnt="0"/>
      <dgm:spPr/>
    </dgm:pt>
    <dgm:pt modelId="{14414241-F725-4CE9-8961-6F2F8F2428B2}" type="pres">
      <dgm:prSet presAssocID="{D6D1D653-24DC-4D00-A07E-7F68340E2475}" presName="thickLine" presStyleLbl="alignNode1" presStyleIdx="3" presStyleCnt="4"/>
      <dgm:spPr/>
    </dgm:pt>
    <dgm:pt modelId="{57F288CC-6AD2-4231-A248-70CB828FFA59}" type="pres">
      <dgm:prSet presAssocID="{D6D1D653-24DC-4D00-A07E-7F68340E2475}" presName="horz1" presStyleCnt="0"/>
      <dgm:spPr/>
    </dgm:pt>
    <dgm:pt modelId="{66B2246F-936B-487E-BF3E-36912408C02E}" type="pres">
      <dgm:prSet presAssocID="{D6D1D653-24DC-4D00-A07E-7F68340E2475}" presName="tx1" presStyleLbl="revTx" presStyleIdx="3" presStyleCnt="4"/>
      <dgm:spPr/>
    </dgm:pt>
    <dgm:pt modelId="{2C5566FD-7A54-4646-B39D-67B06A40EDB6}" type="pres">
      <dgm:prSet presAssocID="{D6D1D653-24DC-4D00-A07E-7F68340E2475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D3AD6627-9DE7-47CE-8CB4-3800B29673DA}" srcId="{EB859469-60CB-4C3D-AC6D-58B6376FBA34}" destId="{D6D1D653-24DC-4D00-A07E-7F68340E2475}" srcOrd="3" destOrd="0" parTransId="{A5512691-77E4-4238-A765-70DCE6344345}" sibTransId="{4A711E1B-B7DF-495D-A104-F2333C50B05C}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1B8E13E2-A032-4AB1-BC57-B483005CFA6D}" type="presOf" srcId="{D6D1D653-24DC-4D00-A07E-7F68340E2475}" destId="{66B2246F-936B-487E-BF3E-36912408C02E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  <dgm:cxn modelId="{6C2D7474-EB84-4920-9D8E-95FCC8CCD2B0}" type="presParOf" srcId="{64875E7B-E091-45DD-B457-94865C83FBC6}" destId="{14414241-F725-4CE9-8961-6F2F8F2428B2}" srcOrd="6" destOrd="0" presId="urn:microsoft.com/office/officeart/2008/layout/LinedList"/>
    <dgm:cxn modelId="{0B79AE19-EF36-484D-B9FB-0DD371FDF993}" type="presParOf" srcId="{64875E7B-E091-45DD-B457-94865C83FBC6}" destId="{57F288CC-6AD2-4231-A248-70CB828FFA59}" srcOrd="7" destOrd="0" presId="urn:microsoft.com/office/officeart/2008/layout/LinedList"/>
    <dgm:cxn modelId="{D5DA1929-E689-4134-B4C9-AD2B543ED25A}" type="presParOf" srcId="{57F288CC-6AD2-4231-A248-70CB828FFA59}" destId="{66B2246F-936B-487E-BF3E-36912408C02E}" srcOrd="0" destOrd="0" presId="urn:microsoft.com/office/officeart/2008/layout/LinedList"/>
    <dgm:cxn modelId="{E1D02D48-852F-4383-9BBD-11657CB626FE}" type="presParOf" srcId="{57F288CC-6AD2-4231-A248-70CB828FFA59}" destId="{2C5566FD-7A54-4646-B39D-67B06A40ED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3CBE665-7868-409B-8BE9-C1640926F932}" type="doc">
      <dgm:prSet loTypeId="urn:microsoft.com/office/officeart/2005/8/layout/vList3" loCatId="picture" qsTypeId="urn:microsoft.com/office/officeart/2005/8/quickstyle/simple5" qsCatId="simple" csTypeId="urn:microsoft.com/office/officeart/2005/8/colors/colorful5" csCatId="colorful" phldr="1"/>
      <dgm:spPr/>
    </dgm:pt>
    <dgm:pt modelId="{AC66F1B5-20AB-46CB-8DDD-393AC0014749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3200" dirty="0"/>
            <a:t>Built in models/Core models</a:t>
          </a:r>
        </a:p>
      </dgm:t>
    </dgm:pt>
    <dgm:pt modelId="{F5628630-B0FA-4A4A-9419-9A700754DB9C}" type="parTrans" cxnId="{442BC2CB-9B19-4DAE-A427-136794D8B34C}">
      <dgm:prSet/>
      <dgm:spPr/>
      <dgm:t>
        <a:bodyPr/>
        <a:lstStyle/>
        <a:p>
          <a:endParaRPr lang="en-US"/>
        </a:p>
      </dgm:t>
    </dgm:pt>
    <dgm:pt modelId="{A20493B2-99E4-4480-AD7B-418BB278BE1C}" type="sibTrans" cxnId="{442BC2CB-9B19-4DAE-A427-136794D8B34C}">
      <dgm:prSet/>
      <dgm:spPr/>
      <dgm:t>
        <a:bodyPr/>
        <a:lstStyle/>
        <a:p>
          <a:endParaRPr lang="en-US"/>
        </a:p>
      </dgm:t>
    </dgm:pt>
    <dgm:pt modelId="{82E599DF-242E-4C30-9402-5867164FCD9B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3200" dirty="0"/>
            <a:t>Local modules</a:t>
          </a:r>
        </a:p>
      </dgm:t>
    </dgm:pt>
    <dgm:pt modelId="{C004967C-FAF8-46ED-A9CB-F4EDE745C897}" type="parTrans" cxnId="{A06A6FFE-39E2-4EB6-BD86-3986464B55DB}">
      <dgm:prSet/>
      <dgm:spPr/>
      <dgm:t>
        <a:bodyPr/>
        <a:lstStyle/>
        <a:p>
          <a:endParaRPr lang="en-US"/>
        </a:p>
      </dgm:t>
    </dgm:pt>
    <dgm:pt modelId="{1CD9061F-06FB-4365-9FAE-867B9ECA387B}" type="sibTrans" cxnId="{A06A6FFE-39E2-4EB6-BD86-3986464B55DB}">
      <dgm:prSet/>
      <dgm:spPr/>
      <dgm:t>
        <a:bodyPr/>
        <a:lstStyle/>
        <a:p>
          <a:endParaRPr lang="en-US"/>
        </a:p>
      </dgm:t>
    </dgm:pt>
    <dgm:pt modelId="{782AE348-1DD5-459E-8025-B8ADEDDF1DB4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3200"/>
            <a:t>Third party libraries</a:t>
          </a:r>
          <a:endParaRPr lang="en-US" sz="3200" dirty="0"/>
        </a:p>
      </dgm:t>
    </dgm:pt>
    <dgm:pt modelId="{768BFE24-1824-4031-A001-19048A4C3497}" type="parTrans" cxnId="{9842052A-508E-40CA-81D2-297B5C2818CC}">
      <dgm:prSet/>
      <dgm:spPr/>
      <dgm:t>
        <a:bodyPr/>
        <a:lstStyle/>
        <a:p>
          <a:endParaRPr lang="en-US"/>
        </a:p>
      </dgm:t>
    </dgm:pt>
    <dgm:pt modelId="{E581B478-DC2F-4EA4-873A-422B02B1AEB8}" type="sibTrans" cxnId="{9842052A-508E-40CA-81D2-297B5C2818CC}">
      <dgm:prSet/>
      <dgm:spPr/>
      <dgm:t>
        <a:bodyPr/>
        <a:lstStyle/>
        <a:p>
          <a:endParaRPr lang="en-US"/>
        </a:p>
      </dgm:t>
    </dgm:pt>
    <dgm:pt modelId="{AE60A735-1CC3-4731-B8D4-7ED61E297D94}" type="pres">
      <dgm:prSet presAssocID="{53CBE665-7868-409B-8BE9-C1640926F932}" presName="linearFlow" presStyleCnt="0">
        <dgm:presLayoutVars>
          <dgm:dir/>
          <dgm:resizeHandles val="exact"/>
        </dgm:presLayoutVars>
      </dgm:prSet>
      <dgm:spPr/>
    </dgm:pt>
    <dgm:pt modelId="{39BDDAB3-C68F-4922-8417-C58AE380F1CF}" type="pres">
      <dgm:prSet presAssocID="{AC66F1B5-20AB-46CB-8DDD-393AC0014749}" presName="composite" presStyleCnt="0"/>
      <dgm:spPr/>
    </dgm:pt>
    <dgm:pt modelId="{D068603E-EF25-4131-A00F-C3844F39C7C7}" type="pres">
      <dgm:prSet presAssocID="{AC66F1B5-20AB-46CB-8DDD-393AC001474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urt with solid fill"/>
        </a:ext>
      </dgm:extLst>
    </dgm:pt>
    <dgm:pt modelId="{BC846CA4-F2ED-4876-A46B-44A2E4F60455}" type="pres">
      <dgm:prSet presAssocID="{AC66F1B5-20AB-46CB-8DDD-393AC0014749}" presName="txShp" presStyleLbl="node1" presStyleIdx="0" presStyleCnt="3" custLinFactNeighborX="2504">
        <dgm:presLayoutVars>
          <dgm:bulletEnabled val="1"/>
        </dgm:presLayoutVars>
      </dgm:prSet>
      <dgm:spPr/>
    </dgm:pt>
    <dgm:pt modelId="{241F27A1-A229-4E61-AA1B-1738ED43E264}" type="pres">
      <dgm:prSet presAssocID="{A20493B2-99E4-4480-AD7B-418BB278BE1C}" presName="spacing" presStyleCnt="0"/>
      <dgm:spPr/>
    </dgm:pt>
    <dgm:pt modelId="{4FD42288-F4BD-406C-9353-427DD189D688}" type="pres">
      <dgm:prSet presAssocID="{82E599DF-242E-4C30-9402-5867164FCD9B}" presName="composite" presStyleCnt="0"/>
      <dgm:spPr/>
    </dgm:pt>
    <dgm:pt modelId="{B239A7C5-E71D-43C0-9516-F568BCDF29D1}" type="pres">
      <dgm:prSet presAssocID="{82E599DF-242E-4C30-9402-5867164FCD9B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5EAB6B2A-C590-4E9F-A7ED-3A6311965263}" type="pres">
      <dgm:prSet presAssocID="{82E599DF-242E-4C30-9402-5867164FCD9B}" presName="txShp" presStyleLbl="node1" presStyleIdx="1" presStyleCnt="3" custLinFactNeighborX="3648">
        <dgm:presLayoutVars>
          <dgm:bulletEnabled val="1"/>
        </dgm:presLayoutVars>
      </dgm:prSet>
      <dgm:spPr/>
    </dgm:pt>
    <dgm:pt modelId="{1E8354E0-1503-4649-86FD-6F084FE0C848}" type="pres">
      <dgm:prSet presAssocID="{1CD9061F-06FB-4365-9FAE-867B9ECA387B}" presName="spacing" presStyleCnt="0"/>
      <dgm:spPr/>
    </dgm:pt>
    <dgm:pt modelId="{82313FF5-2A82-406C-A1CF-C51586C82050}" type="pres">
      <dgm:prSet presAssocID="{782AE348-1DD5-459E-8025-B8ADEDDF1DB4}" presName="composite" presStyleCnt="0"/>
      <dgm:spPr/>
    </dgm:pt>
    <dgm:pt modelId="{51861F2A-2E76-4926-9768-7DE943254602}" type="pres">
      <dgm:prSet presAssocID="{782AE348-1DD5-459E-8025-B8ADEDDF1DB4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with solid fill"/>
        </a:ext>
      </dgm:extLst>
    </dgm:pt>
    <dgm:pt modelId="{299686FD-A927-4215-BB95-614E18F0BD7C}" type="pres">
      <dgm:prSet presAssocID="{782AE348-1DD5-459E-8025-B8ADEDDF1DB4}" presName="txShp" presStyleLbl="node1" presStyleIdx="2" presStyleCnt="3" custLinFactNeighborX="3648">
        <dgm:presLayoutVars>
          <dgm:bulletEnabled val="1"/>
        </dgm:presLayoutVars>
      </dgm:prSet>
      <dgm:spPr/>
    </dgm:pt>
  </dgm:ptLst>
  <dgm:cxnLst>
    <dgm:cxn modelId="{D8054D0B-266A-4C49-8DE0-6E9610FB77DA}" type="presOf" srcId="{82E599DF-242E-4C30-9402-5867164FCD9B}" destId="{5EAB6B2A-C590-4E9F-A7ED-3A6311965263}" srcOrd="0" destOrd="0" presId="urn:microsoft.com/office/officeart/2005/8/layout/vList3"/>
    <dgm:cxn modelId="{9842052A-508E-40CA-81D2-297B5C2818CC}" srcId="{53CBE665-7868-409B-8BE9-C1640926F932}" destId="{782AE348-1DD5-459E-8025-B8ADEDDF1DB4}" srcOrd="2" destOrd="0" parTransId="{768BFE24-1824-4031-A001-19048A4C3497}" sibTransId="{E581B478-DC2F-4EA4-873A-422B02B1AEB8}"/>
    <dgm:cxn modelId="{FD293336-566D-4077-91B7-8C124F3C2981}" type="presOf" srcId="{AC66F1B5-20AB-46CB-8DDD-393AC0014749}" destId="{BC846CA4-F2ED-4876-A46B-44A2E4F60455}" srcOrd="0" destOrd="0" presId="urn:microsoft.com/office/officeart/2005/8/layout/vList3"/>
    <dgm:cxn modelId="{2CC0E7B0-B419-4515-AD34-C20B77D092A2}" type="presOf" srcId="{782AE348-1DD5-459E-8025-B8ADEDDF1DB4}" destId="{299686FD-A927-4215-BB95-614E18F0BD7C}" srcOrd="0" destOrd="0" presId="urn:microsoft.com/office/officeart/2005/8/layout/vList3"/>
    <dgm:cxn modelId="{BB58DDBA-CF04-4BEA-A9AA-3EF8D409F5DD}" type="presOf" srcId="{53CBE665-7868-409B-8BE9-C1640926F932}" destId="{AE60A735-1CC3-4731-B8D4-7ED61E297D94}" srcOrd="0" destOrd="0" presId="urn:microsoft.com/office/officeart/2005/8/layout/vList3"/>
    <dgm:cxn modelId="{442BC2CB-9B19-4DAE-A427-136794D8B34C}" srcId="{53CBE665-7868-409B-8BE9-C1640926F932}" destId="{AC66F1B5-20AB-46CB-8DDD-393AC0014749}" srcOrd="0" destOrd="0" parTransId="{F5628630-B0FA-4A4A-9419-9A700754DB9C}" sibTransId="{A20493B2-99E4-4480-AD7B-418BB278BE1C}"/>
    <dgm:cxn modelId="{A06A6FFE-39E2-4EB6-BD86-3986464B55DB}" srcId="{53CBE665-7868-409B-8BE9-C1640926F932}" destId="{82E599DF-242E-4C30-9402-5867164FCD9B}" srcOrd="1" destOrd="0" parTransId="{C004967C-FAF8-46ED-A9CB-F4EDE745C897}" sibTransId="{1CD9061F-06FB-4365-9FAE-867B9ECA387B}"/>
    <dgm:cxn modelId="{FA8F8DA7-DFDE-4896-89F7-3B9B3908DEE1}" type="presParOf" srcId="{AE60A735-1CC3-4731-B8D4-7ED61E297D94}" destId="{39BDDAB3-C68F-4922-8417-C58AE380F1CF}" srcOrd="0" destOrd="0" presId="urn:microsoft.com/office/officeart/2005/8/layout/vList3"/>
    <dgm:cxn modelId="{C9E6E7B0-7777-44AF-9F54-F4BD0D254856}" type="presParOf" srcId="{39BDDAB3-C68F-4922-8417-C58AE380F1CF}" destId="{D068603E-EF25-4131-A00F-C3844F39C7C7}" srcOrd="0" destOrd="0" presId="urn:microsoft.com/office/officeart/2005/8/layout/vList3"/>
    <dgm:cxn modelId="{E97C8569-B00B-4E57-9F3A-6995B6447EB1}" type="presParOf" srcId="{39BDDAB3-C68F-4922-8417-C58AE380F1CF}" destId="{BC846CA4-F2ED-4876-A46B-44A2E4F60455}" srcOrd="1" destOrd="0" presId="urn:microsoft.com/office/officeart/2005/8/layout/vList3"/>
    <dgm:cxn modelId="{E637276C-1319-449B-A31B-B7C0C721F9E2}" type="presParOf" srcId="{AE60A735-1CC3-4731-B8D4-7ED61E297D94}" destId="{241F27A1-A229-4E61-AA1B-1738ED43E264}" srcOrd="1" destOrd="0" presId="urn:microsoft.com/office/officeart/2005/8/layout/vList3"/>
    <dgm:cxn modelId="{F59E96A3-DFB6-46FA-8485-56F54AA5AFC8}" type="presParOf" srcId="{AE60A735-1CC3-4731-B8D4-7ED61E297D94}" destId="{4FD42288-F4BD-406C-9353-427DD189D688}" srcOrd="2" destOrd="0" presId="urn:microsoft.com/office/officeart/2005/8/layout/vList3"/>
    <dgm:cxn modelId="{74E90BED-1E93-4613-986E-53668E2D2A45}" type="presParOf" srcId="{4FD42288-F4BD-406C-9353-427DD189D688}" destId="{B239A7C5-E71D-43C0-9516-F568BCDF29D1}" srcOrd="0" destOrd="0" presId="urn:microsoft.com/office/officeart/2005/8/layout/vList3"/>
    <dgm:cxn modelId="{44C26B2E-1EC9-4595-983B-6A9D126973BB}" type="presParOf" srcId="{4FD42288-F4BD-406C-9353-427DD189D688}" destId="{5EAB6B2A-C590-4E9F-A7ED-3A6311965263}" srcOrd="1" destOrd="0" presId="urn:microsoft.com/office/officeart/2005/8/layout/vList3"/>
    <dgm:cxn modelId="{3D2AD340-8031-4BAC-AFEF-F87E657D1FD4}" type="presParOf" srcId="{AE60A735-1CC3-4731-B8D4-7ED61E297D94}" destId="{1E8354E0-1503-4649-86FD-6F084FE0C848}" srcOrd="3" destOrd="0" presId="urn:microsoft.com/office/officeart/2005/8/layout/vList3"/>
    <dgm:cxn modelId="{AB3857D3-916F-4309-9AA8-AFB2796D6269}" type="presParOf" srcId="{AE60A735-1CC3-4731-B8D4-7ED61E297D94}" destId="{82313FF5-2A82-406C-A1CF-C51586C82050}" srcOrd="4" destOrd="0" presId="urn:microsoft.com/office/officeart/2005/8/layout/vList3"/>
    <dgm:cxn modelId="{526F2F4B-E0D9-4FDC-914C-A3C3774904C2}" type="presParOf" srcId="{82313FF5-2A82-406C-A1CF-C51586C82050}" destId="{51861F2A-2E76-4926-9768-7DE943254602}" srcOrd="0" destOrd="0" presId="urn:microsoft.com/office/officeart/2005/8/layout/vList3"/>
    <dgm:cxn modelId="{5BB9E1AE-0204-413C-9860-EE86A6E426E4}" type="presParOf" srcId="{82313FF5-2A82-406C-A1CF-C51586C82050}" destId="{299686FD-A927-4215-BB95-614E18F0BD7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BDFFC6E-A619-4698-8108-5DD3C8B8A019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4E5EA8-0130-4092-BD7D-C92768C4140D}">
      <dgm:prSet/>
      <dgm:spPr/>
      <dgm:t>
        <a:bodyPr/>
        <a:lstStyle/>
        <a:p>
          <a:r>
            <a:rPr lang="en-US"/>
            <a:t>Used without installation</a:t>
          </a:r>
        </a:p>
      </dgm:t>
    </dgm:pt>
    <dgm:pt modelId="{DED42233-6F74-461A-9AE3-2DA613368213}" type="parTrans" cxnId="{30561858-45FD-4E1B-B776-DF4B5088E0FF}">
      <dgm:prSet/>
      <dgm:spPr/>
      <dgm:t>
        <a:bodyPr/>
        <a:lstStyle/>
        <a:p>
          <a:endParaRPr lang="en-US"/>
        </a:p>
      </dgm:t>
    </dgm:pt>
    <dgm:pt modelId="{25E4D459-EC38-4B63-A6C9-8AD6E8588941}" type="sibTrans" cxnId="{30561858-45FD-4E1B-B776-DF4B5088E0FF}">
      <dgm:prSet/>
      <dgm:spPr/>
      <dgm:t>
        <a:bodyPr/>
        <a:lstStyle/>
        <a:p>
          <a:endParaRPr lang="en-US"/>
        </a:p>
      </dgm:t>
    </dgm:pt>
    <dgm:pt modelId="{CF2A12FC-00E1-4A8D-ACE7-E4ECB7067321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on't require a specified path</a:t>
          </a:r>
          <a:endParaRPr lang="en-US" dirty="0"/>
        </a:p>
      </dgm:t>
    </dgm:pt>
    <dgm:pt modelId="{E9EE08BB-D133-4030-A616-9C20EE505338}" type="parTrans" cxnId="{5EF776A2-277D-4DDA-8684-2AA37858183B}">
      <dgm:prSet/>
      <dgm:spPr/>
      <dgm:t>
        <a:bodyPr/>
        <a:lstStyle/>
        <a:p>
          <a:endParaRPr lang="en-US"/>
        </a:p>
      </dgm:t>
    </dgm:pt>
    <dgm:pt modelId="{A10F8926-FDF9-4EED-A209-1B9206A130F9}" type="sibTrans" cxnId="{5EF776A2-277D-4DDA-8684-2AA37858183B}">
      <dgm:prSet/>
      <dgm:spPr/>
      <dgm:t>
        <a:bodyPr/>
        <a:lstStyle/>
        <a:p>
          <a:endParaRPr lang="en-US"/>
        </a:p>
      </dgm:t>
    </dgm:pt>
    <dgm:pt modelId="{25427BA7-1946-42F6-81D7-978C5FFF55B7}">
      <dgm:prSet/>
      <dgm:spPr/>
      <dgm:t>
        <a:bodyPr/>
        <a:lstStyle/>
        <a:p>
          <a:r>
            <a:rPr lang="en-US" dirty="0"/>
            <a:t>Commonly used modules</a:t>
          </a:r>
        </a:p>
      </dgm:t>
    </dgm:pt>
    <dgm:pt modelId="{A0FE9488-C038-48AD-910B-2DE4D5B85800}" type="parTrans" cxnId="{48D7C66D-DB03-4E02-B76D-FEEE8C530BCF}">
      <dgm:prSet/>
      <dgm:spPr/>
      <dgm:t>
        <a:bodyPr/>
        <a:lstStyle/>
        <a:p>
          <a:endParaRPr lang="en-US"/>
        </a:p>
      </dgm:t>
    </dgm:pt>
    <dgm:pt modelId="{70829F51-1EB0-4A2F-A7C1-427C46AD3618}" type="sibTrans" cxnId="{48D7C66D-DB03-4E02-B76D-FEEE8C530BCF}">
      <dgm:prSet/>
      <dgm:spPr/>
      <dgm:t>
        <a:bodyPr/>
        <a:lstStyle/>
        <a:p>
          <a:endParaRPr lang="en-US"/>
        </a:p>
      </dgm:t>
    </dgm:pt>
    <dgm:pt modelId="{F5FDB21F-F27E-40B3-AFEC-C0A237CB4CE2}">
      <dgm:prSet/>
      <dgm:spPr/>
      <dgm:t>
        <a:bodyPr/>
        <a:lstStyle/>
        <a:p>
          <a:r>
            <a:rPr lang="en-US"/>
            <a:t>http</a:t>
          </a:r>
        </a:p>
      </dgm:t>
    </dgm:pt>
    <dgm:pt modelId="{4EEB533B-AB74-4802-98B1-692F3DA09A29}" type="parTrans" cxnId="{16B5651F-78F3-4506-9C57-1B3B15D4B607}">
      <dgm:prSet/>
      <dgm:spPr/>
      <dgm:t>
        <a:bodyPr/>
        <a:lstStyle/>
        <a:p>
          <a:endParaRPr lang="en-US"/>
        </a:p>
      </dgm:t>
    </dgm:pt>
    <dgm:pt modelId="{A69E7BC8-9480-464F-8543-50020C1062B2}" type="sibTrans" cxnId="{16B5651F-78F3-4506-9C57-1B3B15D4B607}">
      <dgm:prSet/>
      <dgm:spPr/>
      <dgm:t>
        <a:bodyPr/>
        <a:lstStyle/>
        <a:p>
          <a:endParaRPr lang="en-US"/>
        </a:p>
      </dgm:t>
    </dgm:pt>
    <dgm:pt modelId="{7FF7B1D1-BE6D-47E3-9F7B-40398CEA2038}">
      <dgm:prSet/>
      <dgm:spPr/>
      <dgm:t>
        <a:bodyPr/>
        <a:lstStyle/>
        <a:p>
          <a:r>
            <a:rPr lang="en-US"/>
            <a:t>fs</a:t>
          </a:r>
        </a:p>
      </dgm:t>
    </dgm:pt>
    <dgm:pt modelId="{B0451840-A0CC-4232-9E9E-4BF5EAB21633}" type="parTrans" cxnId="{DFB21937-96F0-4C58-8C93-551DB4572E22}">
      <dgm:prSet/>
      <dgm:spPr/>
      <dgm:t>
        <a:bodyPr/>
        <a:lstStyle/>
        <a:p>
          <a:endParaRPr lang="en-US"/>
        </a:p>
      </dgm:t>
    </dgm:pt>
    <dgm:pt modelId="{0C82883A-F928-4950-BD74-AB36F458B80B}" type="sibTrans" cxnId="{DFB21937-96F0-4C58-8C93-551DB4572E22}">
      <dgm:prSet/>
      <dgm:spPr/>
      <dgm:t>
        <a:bodyPr/>
        <a:lstStyle/>
        <a:p>
          <a:endParaRPr lang="en-US"/>
        </a:p>
      </dgm:t>
    </dgm:pt>
    <dgm:pt modelId="{839650F7-4A94-4C00-B8F7-470CA1E8896E}">
      <dgm:prSet/>
      <dgm:spPr/>
      <dgm:t>
        <a:bodyPr/>
        <a:lstStyle/>
        <a:p>
          <a:r>
            <a:rPr lang="en-US"/>
            <a:t>Stream</a:t>
          </a:r>
        </a:p>
      </dgm:t>
    </dgm:pt>
    <dgm:pt modelId="{5D1F715A-A068-4667-928E-C1DD68CDC8BC}" type="parTrans" cxnId="{024017E6-4EC9-4FC9-909A-648E351334BE}">
      <dgm:prSet/>
      <dgm:spPr/>
      <dgm:t>
        <a:bodyPr/>
        <a:lstStyle/>
        <a:p>
          <a:endParaRPr lang="en-US"/>
        </a:p>
      </dgm:t>
    </dgm:pt>
    <dgm:pt modelId="{84D35167-283E-4C1B-9F9A-8BAF3AFF7AA5}" type="sibTrans" cxnId="{024017E6-4EC9-4FC9-909A-648E351334BE}">
      <dgm:prSet/>
      <dgm:spPr/>
      <dgm:t>
        <a:bodyPr/>
        <a:lstStyle/>
        <a:p>
          <a:endParaRPr lang="en-US"/>
        </a:p>
      </dgm:t>
    </dgm:pt>
    <dgm:pt modelId="{793C9D99-B4BF-4859-9589-F6467D687BF6}">
      <dgm:prSet/>
      <dgm:spPr/>
      <dgm:t>
        <a:bodyPr/>
        <a:lstStyle/>
        <a:p>
          <a:r>
            <a:rPr lang="en-US"/>
            <a:t>Os</a:t>
          </a:r>
        </a:p>
      </dgm:t>
    </dgm:pt>
    <dgm:pt modelId="{32307E09-73DF-49C4-BF77-3552FEF571FA}" type="parTrans" cxnId="{FB1F2392-ABF1-4C05-B93A-9C5CF93643CA}">
      <dgm:prSet/>
      <dgm:spPr/>
      <dgm:t>
        <a:bodyPr/>
        <a:lstStyle/>
        <a:p>
          <a:endParaRPr lang="en-US"/>
        </a:p>
      </dgm:t>
    </dgm:pt>
    <dgm:pt modelId="{4C898D44-D8B4-41BE-9A97-CDF8D54F06D5}" type="sibTrans" cxnId="{FB1F2392-ABF1-4C05-B93A-9C5CF93643CA}">
      <dgm:prSet/>
      <dgm:spPr/>
      <dgm:t>
        <a:bodyPr/>
        <a:lstStyle/>
        <a:p>
          <a:endParaRPr lang="en-US"/>
        </a:p>
      </dgm:t>
    </dgm:pt>
    <dgm:pt modelId="{27535F1D-F9BC-45E8-B11A-E66BBFADA8F1}">
      <dgm:prSet/>
      <dgm:spPr/>
      <dgm:t>
        <a:bodyPr/>
        <a:lstStyle/>
        <a:p>
          <a:r>
            <a:rPr lang="en-US"/>
            <a:t>Path</a:t>
          </a:r>
        </a:p>
      </dgm:t>
    </dgm:pt>
    <dgm:pt modelId="{DF3BAD27-04B0-4646-8D24-39E4A51D86BB}" type="parTrans" cxnId="{F3DABF8E-D8A1-45F7-AC9D-B3F5D94BA9FD}">
      <dgm:prSet/>
      <dgm:spPr/>
      <dgm:t>
        <a:bodyPr/>
        <a:lstStyle/>
        <a:p>
          <a:endParaRPr lang="en-US"/>
        </a:p>
      </dgm:t>
    </dgm:pt>
    <dgm:pt modelId="{0805CAFE-48CB-429E-8297-3F34FB6E9207}" type="sibTrans" cxnId="{F3DABF8E-D8A1-45F7-AC9D-B3F5D94BA9FD}">
      <dgm:prSet/>
      <dgm:spPr/>
      <dgm:t>
        <a:bodyPr/>
        <a:lstStyle/>
        <a:p>
          <a:endParaRPr lang="en-US"/>
        </a:p>
      </dgm:t>
    </dgm:pt>
    <dgm:pt modelId="{03AFCEE1-8580-49FE-AE75-8EE9FA03A6E0}">
      <dgm:prSet/>
      <dgm:spPr/>
      <dgm:t>
        <a:bodyPr/>
        <a:lstStyle/>
        <a:p>
          <a:r>
            <a:rPr lang="en-US"/>
            <a:t>process</a:t>
          </a:r>
        </a:p>
      </dgm:t>
    </dgm:pt>
    <dgm:pt modelId="{FAD298C6-942D-47B5-BCB5-7863E4DF8C24}" type="parTrans" cxnId="{CFE80D7F-3887-4684-886B-026B2214AED6}">
      <dgm:prSet/>
      <dgm:spPr/>
      <dgm:t>
        <a:bodyPr/>
        <a:lstStyle/>
        <a:p>
          <a:endParaRPr lang="en-US"/>
        </a:p>
      </dgm:t>
    </dgm:pt>
    <dgm:pt modelId="{6FB5CFF5-41FF-48C1-99BD-E91FA25D7C15}" type="sibTrans" cxnId="{CFE80D7F-3887-4684-886B-026B2214AED6}">
      <dgm:prSet/>
      <dgm:spPr/>
      <dgm:t>
        <a:bodyPr/>
        <a:lstStyle/>
        <a:p>
          <a:endParaRPr lang="en-US"/>
        </a:p>
      </dgm:t>
    </dgm:pt>
    <dgm:pt modelId="{A1E742BB-B5F7-463E-BB52-6E81EF07B961}" type="pres">
      <dgm:prSet presAssocID="{ABDFFC6E-A619-4698-8108-5DD3C8B8A01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493B245-D17E-4EA7-BE48-B5327DA932D0}" type="pres">
      <dgm:prSet presAssocID="{2C4E5EA8-0130-4092-BD7D-C92768C4140D}" presName="hierRoot1" presStyleCnt="0">
        <dgm:presLayoutVars>
          <dgm:hierBranch val="init"/>
        </dgm:presLayoutVars>
      </dgm:prSet>
      <dgm:spPr/>
    </dgm:pt>
    <dgm:pt modelId="{8C850307-858A-47CE-A33A-8E19A164067F}" type="pres">
      <dgm:prSet presAssocID="{2C4E5EA8-0130-4092-BD7D-C92768C4140D}" presName="rootComposite1" presStyleCnt="0"/>
      <dgm:spPr/>
    </dgm:pt>
    <dgm:pt modelId="{3927592B-A73E-4161-9181-D980D3BBA422}" type="pres">
      <dgm:prSet presAssocID="{2C4E5EA8-0130-4092-BD7D-C92768C4140D}" presName="rootText1" presStyleLbl="node0" presStyleIdx="0" presStyleCnt="3">
        <dgm:presLayoutVars>
          <dgm:chPref val="3"/>
        </dgm:presLayoutVars>
      </dgm:prSet>
      <dgm:spPr/>
    </dgm:pt>
    <dgm:pt modelId="{7EBA5AFB-66DD-468F-BA3D-83ECFF5385EC}" type="pres">
      <dgm:prSet presAssocID="{2C4E5EA8-0130-4092-BD7D-C92768C4140D}" presName="rootConnector1" presStyleLbl="node1" presStyleIdx="0" presStyleCnt="0"/>
      <dgm:spPr/>
    </dgm:pt>
    <dgm:pt modelId="{5A9084C7-E88A-414D-98FC-4D5207E414E2}" type="pres">
      <dgm:prSet presAssocID="{2C4E5EA8-0130-4092-BD7D-C92768C4140D}" presName="hierChild2" presStyleCnt="0"/>
      <dgm:spPr/>
    </dgm:pt>
    <dgm:pt modelId="{2359316A-FFA0-4BB2-8353-F73EEBCCEF5E}" type="pres">
      <dgm:prSet presAssocID="{2C4E5EA8-0130-4092-BD7D-C92768C4140D}" presName="hierChild3" presStyleCnt="0"/>
      <dgm:spPr/>
    </dgm:pt>
    <dgm:pt modelId="{562CBD64-F81F-45A8-B8EE-E2C1B0B0767D}" type="pres">
      <dgm:prSet presAssocID="{CF2A12FC-00E1-4A8D-ACE7-E4ECB7067321}" presName="hierRoot1" presStyleCnt="0">
        <dgm:presLayoutVars>
          <dgm:hierBranch val="init"/>
        </dgm:presLayoutVars>
      </dgm:prSet>
      <dgm:spPr/>
    </dgm:pt>
    <dgm:pt modelId="{511732FB-96C0-490E-8987-D90DE4B26598}" type="pres">
      <dgm:prSet presAssocID="{CF2A12FC-00E1-4A8D-ACE7-E4ECB7067321}" presName="rootComposite1" presStyleCnt="0"/>
      <dgm:spPr/>
    </dgm:pt>
    <dgm:pt modelId="{6F838512-E438-4D9D-9C6F-A2C78683D17E}" type="pres">
      <dgm:prSet presAssocID="{CF2A12FC-00E1-4A8D-ACE7-E4ECB7067321}" presName="rootText1" presStyleLbl="node0" presStyleIdx="1" presStyleCnt="3">
        <dgm:presLayoutVars>
          <dgm:chPref val="3"/>
        </dgm:presLayoutVars>
      </dgm:prSet>
      <dgm:spPr/>
    </dgm:pt>
    <dgm:pt modelId="{5159C6DB-B230-4FD4-9A2F-7135A0568976}" type="pres">
      <dgm:prSet presAssocID="{CF2A12FC-00E1-4A8D-ACE7-E4ECB7067321}" presName="rootConnector1" presStyleLbl="node1" presStyleIdx="0" presStyleCnt="0"/>
      <dgm:spPr/>
    </dgm:pt>
    <dgm:pt modelId="{C5BCC1DB-3026-41A9-BA8A-37C9A32BE965}" type="pres">
      <dgm:prSet presAssocID="{CF2A12FC-00E1-4A8D-ACE7-E4ECB7067321}" presName="hierChild2" presStyleCnt="0"/>
      <dgm:spPr/>
    </dgm:pt>
    <dgm:pt modelId="{F3512A09-F526-4753-8ED4-5A047AAD8083}" type="pres">
      <dgm:prSet presAssocID="{CF2A12FC-00E1-4A8D-ACE7-E4ECB7067321}" presName="hierChild3" presStyleCnt="0"/>
      <dgm:spPr/>
    </dgm:pt>
    <dgm:pt modelId="{99AF4FEB-1A40-4751-B5B0-24C4F1308E8F}" type="pres">
      <dgm:prSet presAssocID="{25427BA7-1946-42F6-81D7-978C5FFF55B7}" presName="hierRoot1" presStyleCnt="0">
        <dgm:presLayoutVars>
          <dgm:hierBranch val="init"/>
        </dgm:presLayoutVars>
      </dgm:prSet>
      <dgm:spPr/>
    </dgm:pt>
    <dgm:pt modelId="{36C8B6E8-8BE2-4768-8767-142F1A120A24}" type="pres">
      <dgm:prSet presAssocID="{25427BA7-1946-42F6-81D7-978C5FFF55B7}" presName="rootComposite1" presStyleCnt="0"/>
      <dgm:spPr/>
    </dgm:pt>
    <dgm:pt modelId="{8F7E0A88-95A5-4BF1-9D4A-3178207963FF}" type="pres">
      <dgm:prSet presAssocID="{25427BA7-1946-42F6-81D7-978C5FFF55B7}" presName="rootText1" presStyleLbl="node0" presStyleIdx="2" presStyleCnt="3">
        <dgm:presLayoutVars>
          <dgm:chPref val="3"/>
        </dgm:presLayoutVars>
      </dgm:prSet>
      <dgm:spPr/>
    </dgm:pt>
    <dgm:pt modelId="{F4784CF2-B413-400A-9368-80D647D04202}" type="pres">
      <dgm:prSet presAssocID="{25427BA7-1946-42F6-81D7-978C5FFF55B7}" presName="rootConnector1" presStyleLbl="node1" presStyleIdx="0" presStyleCnt="0"/>
      <dgm:spPr/>
    </dgm:pt>
    <dgm:pt modelId="{A491BABE-F2C7-425D-8DDD-17B72BB4E0CC}" type="pres">
      <dgm:prSet presAssocID="{25427BA7-1946-42F6-81D7-978C5FFF55B7}" presName="hierChild2" presStyleCnt="0"/>
      <dgm:spPr/>
    </dgm:pt>
    <dgm:pt modelId="{2D3CBDC0-D4D4-4BFE-9F41-18285697A16D}" type="pres">
      <dgm:prSet presAssocID="{4EEB533B-AB74-4802-98B1-692F3DA09A29}" presName="Name64" presStyleLbl="parChTrans1D2" presStyleIdx="0" presStyleCnt="6"/>
      <dgm:spPr/>
    </dgm:pt>
    <dgm:pt modelId="{4608EE70-DA0D-432B-92F9-25CFBDAC4496}" type="pres">
      <dgm:prSet presAssocID="{F5FDB21F-F27E-40B3-AFEC-C0A237CB4CE2}" presName="hierRoot2" presStyleCnt="0">
        <dgm:presLayoutVars>
          <dgm:hierBranch val="init"/>
        </dgm:presLayoutVars>
      </dgm:prSet>
      <dgm:spPr/>
    </dgm:pt>
    <dgm:pt modelId="{2A95B2C9-F1CF-4E6F-99C8-C2D9901AE130}" type="pres">
      <dgm:prSet presAssocID="{F5FDB21F-F27E-40B3-AFEC-C0A237CB4CE2}" presName="rootComposite" presStyleCnt="0"/>
      <dgm:spPr/>
    </dgm:pt>
    <dgm:pt modelId="{DD9AA967-451B-4B6C-81FC-1C549128C26B}" type="pres">
      <dgm:prSet presAssocID="{F5FDB21F-F27E-40B3-AFEC-C0A237CB4CE2}" presName="rootText" presStyleLbl="node2" presStyleIdx="0" presStyleCnt="6">
        <dgm:presLayoutVars>
          <dgm:chPref val="3"/>
        </dgm:presLayoutVars>
      </dgm:prSet>
      <dgm:spPr/>
    </dgm:pt>
    <dgm:pt modelId="{BAB29AE3-2FA6-4FB3-A83D-6E042881024D}" type="pres">
      <dgm:prSet presAssocID="{F5FDB21F-F27E-40B3-AFEC-C0A237CB4CE2}" presName="rootConnector" presStyleLbl="node2" presStyleIdx="0" presStyleCnt="6"/>
      <dgm:spPr/>
    </dgm:pt>
    <dgm:pt modelId="{C9054B0C-FB26-460D-868C-6D609B7B8B98}" type="pres">
      <dgm:prSet presAssocID="{F5FDB21F-F27E-40B3-AFEC-C0A237CB4CE2}" presName="hierChild4" presStyleCnt="0"/>
      <dgm:spPr/>
    </dgm:pt>
    <dgm:pt modelId="{683D614F-3A30-473C-9C63-AAB077C0ADB8}" type="pres">
      <dgm:prSet presAssocID="{F5FDB21F-F27E-40B3-AFEC-C0A237CB4CE2}" presName="hierChild5" presStyleCnt="0"/>
      <dgm:spPr/>
    </dgm:pt>
    <dgm:pt modelId="{554FE6DA-EC01-46CE-9C43-7C1E0DB9CA77}" type="pres">
      <dgm:prSet presAssocID="{B0451840-A0CC-4232-9E9E-4BF5EAB21633}" presName="Name64" presStyleLbl="parChTrans1D2" presStyleIdx="1" presStyleCnt="6"/>
      <dgm:spPr/>
    </dgm:pt>
    <dgm:pt modelId="{4DC6ADAE-DCF5-4B65-A642-2913C088E013}" type="pres">
      <dgm:prSet presAssocID="{7FF7B1D1-BE6D-47E3-9F7B-40398CEA2038}" presName="hierRoot2" presStyleCnt="0">
        <dgm:presLayoutVars>
          <dgm:hierBranch val="init"/>
        </dgm:presLayoutVars>
      </dgm:prSet>
      <dgm:spPr/>
    </dgm:pt>
    <dgm:pt modelId="{C084699A-CDB7-4FE0-81B3-39BFA61CCDCE}" type="pres">
      <dgm:prSet presAssocID="{7FF7B1D1-BE6D-47E3-9F7B-40398CEA2038}" presName="rootComposite" presStyleCnt="0"/>
      <dgm:spPr/>
    </dgm:pt>
    <dgm:pt modelId="{33348ED9-6717-4C5E-B4B8-558D7474B560}" type="pres">
      <dgm:prSet presAssocID="{7FF7B1D1-BE6D-47E3-9F7B-40398CEA2038}" presName="rootText" presStyleLbl="node2" presStyleIdx="1" presStyleCnt="6">
        <dgm:presLayoutVars>
          <dgm:chPref val="3"/>
        </dgm:presLayoutVars>
      </dgm:prSet>
      <dgm:spPr/>
    </dgm:pt>
    <dgm:pt modelId="{C00EF5E8-DDAB-4992-98FF-160C9171FD09}" type="pres">
      <dgm:prSet presAssocID="{7FF7B1D1-BE6D-47E3-9F7B-40398CEA2038}" presName="rootConnector" presStyleLbl="node2" presStyleIdx="1" presStyleCnt="6"/>
      <dgm:spPr/>
    </dgm:pt>
    <dgm:pt modelId="{C613311D-0A9C-4F6C-835F-81A299355B7B}" type="pres">
      <dgm:prSet presAssocID="{7FF7B1D1-BE6D-47E3-9F7B-40398CEA2038}" presName="hierChild4" presStyleCnt="0"/>
      <dgm:spPr/>
    </dgm:pt>
    <dgm:pt modelId="{3657765D-F57A-4020-AAB0-61A2501BF060}" type="pres">
      <dgm:prSet presAssocID="{7FF7B1D1-BE6D-47E3-9F7B-40398CEA2038}" presName="hierChild5" presStyleCnt="0"/>
      <dgm:spPr/>
    </dgm:pt>
    <dgm:pt modelId="{BEA6CB42-6EE3-4B45-979E-9615BAF86701}" type="pres">
      <dgm:prSet presAssocID="{5D1F715A-A068-4667-928E-C1DD68CDC8BC}" presName="Name64" presStyleLbl="parChTrans1D2" presStyleIdx="2" presStyleCnt="6"/>
      <dgm:spPr/>
    </dgm:pt>
    <dgm:pt modelId="{B6B2FCF2-8579-4674-BA5C-D5054323EBE1}" type="pres">
      <dgm:prSet presAssocID="{839650F7-4A94-4C00-B8F7-470CA1E8896E}" presName="hierRoot2" presStyleCnt="0">
        <dgm:presLayoutVars>
          <dgm:hierBranch val="init"/>
        </dgm:presLayoutVars>
      </dgm:prSet>
      <dgm:spPr/>
    </dgm:pt>
    <dgm:pt modelId="{538981C0-6F25-4488-B59C-0AAD3813CBFA}" type="pres">
      <dgm:prSet presAssocID="{839650F7-4A94-4C00-B8F7-470CA1E8896E}" presName="rootComposite" presStyleCnt="0"/>
      <dgm:spPr/>
    </dgm:pt>
    <dgm:pt modelId="{175D1618-1190-49C1-BCA8-2261BCCF284D}" type="pres">
      <dgm:prSet presAssocID="{839650F7-4A94-4C00-B8F7-470CA1E8896E}" presName="rootText" presStyleLbl="node2" presStyleIdx="2" presStyleCnt="6">
        <dgm:presLayoutVars>
          <dgm:chPref val="3"/>
        </dgm:presLayoutVars>
      </dgm:prSet>
      <dgm:spPr/>
    </dgm:pt>
    <dgm:pt modelId="{BB0BBEC4-3A69-45EA-88C6-06A6C5948DDB}" type="pres">
      <dgm:prSet presAssocID="{839650F7-4A94-4C00-B8F7-470CA1E8896E}" presName="rootConnector" presStyleLbl="node2" presStyleIdx="2" presStyleCnt="6"/>
      <dgm:spPr/>
    </dgm:pt>
    <dgm:pt modelId="{0558CC76-E178-4321-8814-69B2A96B8A34}" type="pres">
      <dgm:prSet presAssocID="{839650F7-4A94-4C00-B8F7-470CA1E8896E}" presName="hierChild4" presStyleCnt="0"/>
      <dgm:spPr/>
    </dgm:pt>
    <dgm:pt modelId="{34C48C68-A8C0-4B53-A66E-68D71DA4F5D2}" type="pres">
      <dgm:prSet presAssocID="{839650F7-4A94-4C00-B8F7-470CA1E8896E}" presName="hierChild5" presStyleCnt="0"/>
      <dgm:spPr/>
    </dgm:pt>
    <dgm:pt modelId="{26BA363E-C0A3-419E-B3CB-751B8E3714DD}" type="pres">
      <dgm:prSet presAssocID="{32307E09-73DF-49C4-BF77-3552FEF571FA}" presName="Name64" presStyleLbl="parChTrans1D2" presStyleIdx="3" presStyleCnt="6"/>
      <dgm:spPr/>
    </dgm:pt>
    <dgm:pt modelId="{DE3EE86B-9368-40A1-B5F8-A4A425E43AA7}" type="pres">
      <dgm:prSet presAssocID="{793C9D99-B4BF-4859-9589-F6467D687BF6}" presName="hierRoot2" presStyleCnt="0">
        <dgm:presLayoutVars>
          <dgm:hierBranch val="init"/>
        </dgm:presLayoutVars>
      </dgm:prSet>
      <dgm:spPr/>
    </dgm:pt>
    <dgm:pt modelId="{D123BF39-F877-42DC-A05F-5E8BC77A4785}" type="pres">
      <dgm:prSet presAssocID="{793C9D99-B4BF-4859-9589-F6467D687BF6}" presName="rootComposite" presStyleCnt="0"/>
      <dgm:spPr/>
    </dgm:pt>
    <dgm:pt modelId="{59F6F71E-6DC4-4BEB-9874-5F5765127BA0}" type="pres">
      <dgm:prSet presAssocID="{793C9D99-B4BF-4859-9589-F6467D687BF6}" presName="rootText" presStyleLbl="node2" presStyleIdx="3" presStyleCnt="6">
        <dgm:presLayoutVars>
          <dgm:chPref val="3"/>
        </dgm:presLayoutVars>
      </dgm:prSet>
      <dgm:spPr/>
    </dgm:pt>
    <dgm:pt modelId="{95865E0E-118A-429A-B077-5BE89E0B5BF8}" type="pres">
      <dgm:prSet presAssocID="{793C9D99-B4BF-4859-9589-F6467D687BF6}" presName="rootConnector" presStyleLbl="node2" presStyleIdx="3" presStyleCnt="6"/>
      <dgm:spPr/>
    </dgm:pt>
    <dgm:pt modelId="{DB6AA2BB-073D-4679-9B46-FAECBFFF8FDE}" type="pres">
      <dgm:prSet presAssocID="{793C9D99-B4BF-4859-9589-F6467D687BF6}" presName="hierChild4" presStyleCnt="0"/>
      <dgm:spPr/>
    </dgm:pt>
    <dgm:pt modelId="{A36C8397-7309-4F25-A7D9-92442B9825CD}" type="pres">
      <dgm:prSet presAssocID="{793C9D99-B4BF-4859-9589-F6467D687BF6}" presName="hierChild5" presStyleCnt="0"/>
      <dgm:spPr/>
    </dgm:pt>
    <dgm:pt modelId="{063C2F59-2031-44AE-91DD-F25B13B790B1}" type="pres">
      <dgm:prSet presAssocID="{DF3BAD27-04B0-4646-8D24-39E4A51D86BB}" presName="Name64" presStyleLbl="parChTrans1D2" presStyleIdx="4" presStyleCnt="6"/>
      <dgm:spPr/>
    </dgm:pt>
    <dgm:pt modelId="{ED42FE07-DBEC-4B81-AEE1-07306D7E4D4E}" type="pres">
      <dgm:prSet presAssocID="{27535F1D-F9BC-45E8-B11A-E66BBFADA8F1}" presName="hierRoot2" presStyleCnt="0">
        <dgm:presLayoutVars>
          <dgm:hierBranch val="init"/>
        </dgm:presLayoutVars>
      </dgm:prSet>
      <dgm:spPr/>
    </dgm:pt>
    <dgm:pt modelId="{52B930CC-831C-46DC-98B3-DA023188523B}" type="pres">
      <dgm:prSet presAssocID="{27535F1D-F9BC-45E8-B11A-E66BBFADA8F1}" presName="rootComposite" presStyleCnt="0"/>
      <dgm:spPr/>
    </dgm:pt>
    <dgm:pt modelId="{80E88B7A-B134-4AB4-A59F-579206D025FE}" type="pres">
      <dgm:prSet presAssocID="{27535F1D-F9BC-45E8-B11A-E66BBFADA8F1}" presName="rootText" presStyleLbl="node2" presStyleIdx="4" presStyleCnt="6">
        <dgm:presLayoutVars>
          <dgm:chPref val="3"/>
        </dgm:presLayoutVars>
      </dgm:prSet>
      <dgm:spPr/>
    </dgm:pt>
    <dgm:pt modelId="{0DB733ED-50E3-405E-B8D4-D62438F2C727}" type="pres">
      <dgm:prSet presAssocID="{27535F1D-F9BC-45E8-B11A-E66BBFADA8F1}" presName="rootConnector" presStyleLbl="node2" presStyleIdx="4" presStyleCnt="6"/>
      <dgm:spPr/>
    </dgm:pt>
    <dgm:pt modelId="{C4B77FE7-93FB-4C87-BABD-79A0C6E517D3}" type="pres">
      <dgm:prSet presAssocID="{27535F1D-F9BC-45E8-B11A-E66BBFADA8F1}" presName="hierChild4" presStyleCnt="0"/>
      <dgm:spPr/>
    </dgm:pt>
    <dgm:pt modelId="{046C63D2-2687-45D4-A2B6-7C95CB305479}" type="pres">
      <dgm:prSet presAssocID="{27535F1D-F9BC-45E8-B11A-E66BBFADA8F1}" presName="hierChild5" presStyleCnt="0"/>
      <dgm:spPr/>
    </dgm:pt>
    <dgm:pt modelId="{DD0E6564-84E5-4F61-933F-9305B6507C91}" type="pres">
      <dgm:prSet presAssocID="{FAD298C6-942D-47B5-BCB5-7863E4DF8C24}" presName="Name64" presStyleLbl="parChTrans1D2" presStyleIdx="5" presStyleCnt="6"/>
      <dgm:spPr/>
    </dgm:pt>
    <dgm:pt modelId="{079B3816-A56F-405E-8A90-5197E9FA4CE2}" type="pres">
      <dgm:prSet presAssocID="{03AFCEE1-8580-49FE-AE75-8EE9FA03A6E0}" presName="hierRoot2" presStyleCnt="0">
        <dgm:presLayoutVars>
          <dgm:hierBranch val="init"/>
        </dgm:presLayoutVars>
      </dgm:prSet>
      <dgm:spPr/>
    </dgm:pt>
    <dgm:pt modelId="{1E3A2699-C74A-405E-93E9-C1270A8D5D96}" type="pres">
      <dgm:prSet presAssocID="{03AFCEE1-8580-49FE-AE75-8EE9FA03A6E0}" presName="rootComposite" presStyleCnt="0"/>
      <dgm:spPr/>
    </dgm:pt>
    <dgm:pt modelId="{8D65DCE1-1D3D-4FB5-B953-400900C2F3F2}" type="pres">
      <dgm:prSet presAssocID="{03AFCEE1-8580-49FE-AE75-8EE9FA03A6E0}" presName="rootText" presStyleLbl="node2" presStyleIdx="5" presStyleCnt="6">
        <dgm:presLayoutVars>
          <dgm:chPref val="3"/>
        </dgm:presLayoutVars>
      </dgm:prSet>
      <dgm:spPr/>
    </dgm:pt>
    <dgm:pt modelId="{3C54E557-D438-4695-B862-6BA0CCEE8712}" type="pres">
      <dgm:prSet presAssocID="{03AFCEE1-8580-49FE-AE75-8EE9FA03A6E0}" presName="rootConnector" presStyleLbl="node2" presStyleIdx="5" presStyleCnt="6"/>
      <dgm:spPr/>
    </dgm:pt>
    <dgm:pt modelId="{72CE6954-C05E-413F-859A-29001F8B3FB5}" type="pres">
      <dgm:prSet presAssocID="{03AFCEE1-8580-49FE-AE75-8EE9FA03A6E0}" presName="hierChild4" presStyleCnt="0"/>
      <dgm:spPr/>
    </dgm:pt>
    <dgm:pt modelId="{F29259B7-6E8D-45DD-B25E-424592DF3276}" type="pres">
      <dgm:prSet presAssocID="{03AFCEE1-8580-49FE-AE75-8EE9FA03A6E0}" presName="hierChild5" presStyleCnt="0"/>
      <dgm:spPr/>
    </dgm:pt>
    <dgm:pt modelId="{AB417C52-E1A7-486D-A1B9-369F9E5D2483}" type="pres">
      <dgm:prSet presAssocID="{25427BA7-1946-42F6-81D7-978C5FFF55B7}" presName="hierChild3" presStyleCnt="0"/>
      <dgm:spPr/>
    </dgm:pt>
  </dgm:ptLst>
  <dgm:cxnLst>
    <dgm:cxn modelId="{EF996A03-2C44-4CE4-9CCD-678BE2D6D730}" type="presOf" srcId="{F5FDB21F-F27E-40B3-AFEC-C0A237CB4CE2}" destId="{BAB29AE3-2FA6-4FB3-A83D-6E042881024D}" srcOrd="1" destOrd="0" presId="urn:microsoft.com/office/officeart/2009/3/layout/HorizontalOrganizationChart"/>
    <dgm:cxn modelId="{16B5651F-78F3-4506-9C57-1B3B15D4B607}" srcId="{25427BA7-1946-42F6-81D7-978C5FFF55B7}" destId="{F5FDB21F-F27E-40B3-AFEC-C0A237CB4CE2}" srcOrd="0" destOrd="0" parTransId="{4EEB533B-AB74-4802-98B1-692F3DA09A29}" sibTransId="{A69E7BC8-9480-464F-8543-50020C1062B2}"/>
    <dgm:cxn modelId="{4C2EAF25-1A41-4570-9336-6459457E4AF6}" type="presOf" srcId="{03AFCEE1-8580-49FE-AE75-8EE9FA03A6E0}" destId="{8D65DCE1-1D3D-4FB5-B953-400900C2F3F2}" srcOrd="0" destOrd="0" presId="urn:microsoft.com/office/officeart/2009/3/layout/HorizontalOrganizationChart"/>
    <dgm:cxn modelId="{698A5531-416D-4080-B090-2906EABB6268}" type="presOf" srcId="{793C9D99-B4BF-4859-9589-F6467D687BF6}" destId="{95865E0E-118A-429A-B077-5BE89E0B5BF8}" srcOrd="1" destOrd="0" presId="urn:microsoft.com/office/officeart/2009/3/layout/HorizontalOrganizationChart"/>
    <dgm:cxn modelId="{4D325E32-3A5F-41C1-A343-39E55A5D424D}" type="presOf" srcId="{793C9D99-B4BF-4859-9589-F6467D687BF6}" destId="{59F6F71E-6DC4-4BEB-9874-5F5765127BA0}" srcOrd="0" destOrd="0" presId="urn:microsoft.com/office/officeart/2009/3/layout/HorizontalOrganizationChart"/>
    <dgm:cxn modelId="{EFCFD533-AD6A-4D5D-8DEA-0AA2DA870EB3}" type="presOf" srcId="{7FF7B1D1-BE6D-47E3-9F7B-40398CEA2038}" destId="{33348ED9-6717-4C5E-B4B8-558D7474B560}" srcOrd="0" destOrd="0" presId="urn:microsoft.com/office/officeart/2009/3/layout/HorizontalOrganizationChart"/>
    <dgm:cxn modelId="{DFB21937-96F0-4C58-8C93-551DB4572E22}" srcId="{25427BA7-1946-42F6-81D7-978C5FFF55B7}" destId="{7FF7B1D1-BE6D-47E3-9F7B-40398CEA2038}" srcOrd="1" destOrd="0" parTransId="{B0451840-A0CC-4232-9E9E-4BF5EAB21633}" sibTransId="{0C82883A-F928-4950-BD74-AB36F458B80B}"/>
    <dgm:cxn modelId="{9821B95F-A1A4-4A5C-9CEF-57C8009C4176}" type="presOf" srcId="{839650F7-4A94-4C00-B8F7-470CA1E8896E}" destId="{175D1618-1190-49C1-BCA8-2261BCCF284D}" srcOrd="0" destOrd="0" presId="urn:microsoft.com/office/officeart/2009/3/layout/HorizontalOrganizationChart"/>
    <dgm:cxn modelId="{207A394A-18DA-4096-AEA7-6ED7D4B51A11}" type="presOf" srcId="{32307E09-73DF-49C4-BF77-3552FEF571FA}" destId="{26BA363E-C0A3-419E-B3CB-751B8E3714DD}" srcOrd="0" destOrd="0" presId="urn:microsoft.com/office/officeart/2009/3/layout/HorizontalOrganizationChart"/>
    <dgm:cxn modelId="{E52CD34B-B516-4098-ACDC-7A370086C2E6}" type="presOf" srcId="{25427BA7-1946-42F6-81D7-978C5FFF55B7}" destId="{8F7E0A88-95A5-4BF1-9D4A-3178207963FF}" srcOrd="0" destOrd="0" presId="urn:microsoft.com/office/officeart/2009/3/layout/HorizontalOrganizationChart"/>
    <dgm:cxn modelId="{48D7C66D-DB03-4E02-B76D-FEEE8C530BCF}" srcId="{ABDFFC6E-A619-4698-8108-5DD3C8B8A019}" destId="{25427BA7-1946-42F6-81D7-978C5FFF55B7}" srcOrd="2" destOrd="0" parTransId="{A0FE9488-C038-48AD-910B-2DE4D5B85800}" sibTransId="{70829F51-1EB0-4A2F-A7C1-427C46AD3618}"/>
    <dgm:cxn modelId="{6BD1144F-0567-4486-B936-18F78A5D3D91}" type="presOf" srcId="{2C4E5EA8-0130-4092-BD7D-C92768C4140D}" destId="{7EBA5AFB-66DD-468F-BA3D-83ECFF5385EC}" srcOrd="1" destOrd="0" presId="urn:microsoft.com/office/officeart/2009/3/layout/HorizontalOrganizationChart"/>
    <dgm:cxn modelId="{9538F971-7200-473B-9471-E0EEF6331B3D}" type="presOf" srcId="{CF2A12FC-00E1-4A8D-ACE7-E4ECB7067321}" destId="{5159C6DB-B230-4FD4-9A2F-7135A0568976}" srcOrd="1" destOrd="0" presId="urn:microsoft.com/office/officeart/2009/3/layout/HorizontalOrganizationChart"/>
    <dgm:cxn modelId="{8A1C7572-8020-4FB2-A7E6-C890E6375601}" type="presOf" srcId="{4EEB533B-AB74-4802-98B1-692F3DA09A29}" destId="{2D3CBDC0-D4D4-4BFE-9F41-18285697A16D}" srcOrd="0" destOrd="0" presId="urn:microsoft.com/office/officeart/2009/3/layout/HorizontalOrganizationChart"/>
    <dgm:cxn modelId="{85020D58-6032-4510-9ABC-FA7FD57D623E}" type="presOf" srcId="{7FF7B1D1-BE6D-47E3-9F7B-40398CEA2038}" destId="{C00EF5E8-DDAB-4992-98FF-160C9171FD09}" srcOrd="1" destOrd="0" presId="urn:microsoft.com/office/officeart/2009/3/layout/HorizontalOrganizationChart"/>
    <dgm:cxn modelId="{30561858-45FD-4E1B-B776-DF4B5088E0FF}" srcId="{ABDFFC6E-A619-4698-8108-5DD3C8B8A019}" destId="{2C4E5EA8-0130-4092-BD7D-C92768C4140D}" srcOrd="0" destOrd="0" parTransId="{DED42233-6F74-461A-9AE3-2DA613368213}" sibTransId="{25E4D459-EC38-4B63-A6C9-8AD6E8588941}"/>
    <dgm:cxn modelId="{D47DEF78-1180-4AD7-853C-3C711CB62D6A}" type="presOf" srcId="{27535F1D-F9BC-45E8-B11A-E66BBFADA8F1}" destId="{0DB733ED-50E3-405E-B8D4-D62438F2C727}" srcOrd="1" destOrd="0" presId="urn:microsoft.com/office/officeart/2009/3/layout/HorizontalOrganizationChart"/>
    <dgm:cxn modelId="{CFE80D7F-3887-4684-886B-026B2214AED6}" srcId="{25427BA7-1946-42F6-81D7-978C5FFF55B7}" destId="{03AFCEE1-8580-49FE-AE75-8EE9FA03A6E0}" srcOrd="5" destOrd="0" parTransId="{FAD298C6-942D-47B5-BCB5-7863E4DF8C24}" sibTransId="{6FB5CFF5-41FF-48C1-99BD-E91FA25D7C15}"/>
    <dgm:cxn modelId="{F3DABF8E-D8A1-45F7-AC9D-B3F5D94BA9FD}" srcId="{25427BA7-1946-42F6-81D7-978C5FFF55B7}" destId="{27535F1D-F9BC-45E8-B11A-E66BBFADA8F1}" srcOrd="4" destOrd="0" parTransId="{DF3BAD27-04B0-4646-8D24-39E4A51D86BB}" sibTransId="{0805CAFE-48CB-429E-8297-3F34FB6E9207}"/>
    <dgm:cxn modelId="{10D9F490-A1AF-41BD-9C5B-27C46BE94AB4}" type="presOf" srcId="{03AFCEE1-8580-49FE-AE75-8EE9FA03A6E0}" destId="{3C54E557-D438-4695-B862-6BA0CCEE8712}" srcOrd="1" destOrd="0" presId="urn:microsoft.com/office/officeart/2009/3/layout/HorizontalOrganizationChart"/>
    <dgm:cxn modelId="{FB1F2392-ABF1-4C05-B93A-9C5CF93643CA}" srcId="{25427BA7-1946-42F6-81D7-978C5FFF55B7}" destId="{793C9D99-B4BF-4859-9589-F6467D687BF6}" srcOrd="3" destOrd="0" parTransId="{32307E09-73DF-49C4-BF77-3552FEF571FA}" sibTransId="{4C898D44-D8B4-41BE-9A97-CDF8D54F06D5}"/>
    <dgm:cxn modelId="{18F42299-2EBC-4F6A-A0AD-C1A9CBCB5F2B}" type="presOf" srcId="{B0451840-A0CC-4232-9E9E-4BF5EAB21633}" destId="{554FE6DA-EC01-46CE-9C43-7C1E0DB9CA77}" srcOrd="0" destOrd="0" presId="urn:microsoft.com/office/officeart/2009/3/layout/HorizontalOrganizationChart"/>
    <dgm:cxn modelId="{5EF776A2-277D-4DDA-8684-2AA37858183B}" srcId="{ABDFFC6E-A619-4698-8108-5DD3C8B8A019}" destId="{CF2A12FC-00E1-4A8D-ACE7-E4ECB7067321}" srcOrd="1" destOrd="0" parTransId="{E9EE08BB-D133-4030-A616-9C20EE505338}" sibTransId="{A10F8926-FDF9-4EED-A209-1B9206A130F9}"/>
    <dgm:cxn modelId="{449970BA-2BC0-4699-BBD4-9E3AF125B834}" type="presOf" srcId="{F5FDB21F-F27E-40B3-AFEC-C0A237CB4CE2}" destId="{DD9AA967-451B-4B6C-81FC-1C549128C26B}" srcOrd="0" destOrd="0" presId="urn:microsoft.com/office/officeart/2009/3/layout/HorizontalOrganizationChart"/>
    <dgm:cxn modelId="{75EB23CA-1622-4A83-92BE-E3AC9C97DD07}" type="presOf" srcId="{DF3BAD27-04B0-4646-8D24-39E4A51D86BB}" destId="{063C2F59-2031-44AE-91DD-F25B13B790B1}" srcOrd="0" destOrd="0" presId="urn:microsoft.com/office/officeart/2009/3/layout/HorizontalOrganizationChart"/>
    <dgm:cxn modelId="{FE408BCB-0C35-459B-A896-0BBC86CDA811}" type="presOf" srcId="{839650F7-4A94-4C00-B8F7-470CA1E8896E}" destId="{BB0BBEC4-3A69-45EA-88C6-06A6C5948DDB}" srcOrd="1" destOrd="0" presId="urn:microsoft.com/office/officeart/2009/3/layout/HorizontalOrganizationChart"/>
    <dgm:cxn modelId="{AF0567CE-B376-4F2C-975F-70FD42D8DB61}" type="presOf" srcId="{FAD298C6-942D-47B5-BCB5-7863E4DF8C24}" destId="{DD0E6564-84E5-4F61-933F-9305B6507C91}" srcOrd="0" destOrd="0" presId="urn:microsoft.com/office/officeart/2009/3/layout/HorizontalOrganizationChart"/>
    <dgm:cxn modelId="{952607D1-9F72-40EA-93C0-4A2B1941D662}" type="presOf" srcId="{ABDFFC6E-A619-4698-8108-5DD3C8B8A019}" destId="{A1E742BB-B5F7-463E-BB52-6E81EF07B961}" srcOrd="0" destOrd="0" presId="urn:microsoft.com/office/officeart/2009/3/layout/HorizontalOrganizationChart"/>
    <dgm:cxn modelId="{90FF55D1-91B5-4531-805E-9972D4FFFB7E}" type="presOf" srcId="{2C4E5EA8-0130-4092-BD7D-C92768C4140D}" destId="{3927592B-A73E-4161-9181-D980D3BBA422}" srcOrd="0" destOrd="0" presId="urn:microsoft.com/office/officeart/2009/3/layout/HorizontalOrganizationChart"/>
    <dgm:cxn modelId="{ECA786E4-8425-46F4-9A0B-86BC8D54F413}" type="presOf" srcId="{27535F1D-F9BC-45E8-B11A-E66BBFADA8F1}" destId="{80E88B7A-B134-4AB4-A59F-579206D025FE}" srcOrd="0" destOrd="0" presId="urn:microsoft.com/office/officeart/2009/3/layout/HorizontalOrganizationChart"/>
    <dgm:cxn modelId="{024017E6-4EC9-4FC9-909A-648E351334BE}" srcId="{25427BA7-1946-42F6-81D7-978C5FFF55B7}" destId="{839650F7-4A94-4C00-B8F7-470CA1E8896E}" srcOrd="2" destOrd="0" parTransId="{5D1F715A-A068-4667-928E-C1DD68CDC8BC}" sibTransId="{84D35167-283E-4C1B-9F9A-8BAF3AFF7AA5}"/>
    <dgm:cxn modelId="{CB95D5EA-A71F-4C20-A702-495065D85561}" type="presOf" srcId="{CF2A12FC-00E1-4A8D-ACE7-E4ECB7067321}" destId="{6F838512-E438-4D9D-9C6F-A2C78683D17E}" srcOrd="0" destOrd="0" presId="urn:microsoft.com/office/officeart/2009/3/layout/HorizontalOrganizationChart"/>
    <dgm:cxn modelId="{42C92BED-42DF-470C-93FF-98370DD5FB57}" type="presOf" srcId="{5D1F715A-A068-4667-928E-C1DD68CDC8BC}" destId="{BEA6CB42-6EE3-4B45-979E-9615BAF86701}" srcOrd="0" destOrd="0" presId="urn:microsoft.com/office/officeart/2009/3/layout/HorizontalOrganizationChart"/>
    <dgm:cxn modelId="{1D99D1F0-6783-41EE-9CA5-0261A31258DC}" type="presOf" srcId="{25427BA7-1946-42F6-81D7-978C5FFF55B7}" destId="{F4784CF2-B413-400A-9368-80D647D04202}" srcOrd="1" destOrd="0" presId="urn:microsoft.com/office/officeart/2009/3/layout/HorizontalOrganizationChart"/>
    <dgm:cxn modelId="{27E7BDC0-BDFE-4EA5-A3A9-A0B74AA3A17D}" type="presParOf" srcId="{A1E742BB-B5F7-463E-BB52-6E81EF07B961}" destId="{1493B245-D17E-4EA7-BE48-B5327DA932D0}" srcOrd="0" destOrd="0" presId="urn:microsoft.com/office/officeart/2009/3/layout/HorizontalOrganizationChart"/>
    <dgm:cxn modelId="{0B4417D7-E6BB-4A22-A052-400B649491A7}" type="presParOf" srcId="{1493B245-D17E-4EA7-BE48-B5327DA932D0}" destId="{8C850307-858A-47CE-A33A-8E19A164067F}" srcOrd="0" destOrd="0" presId="urn:microsoft.com/office/officeart/2009/3/layout/HorizontalOrganizationChart"/>
    <dgm:cxn modelId="{7D0ACAC4-9D4B-4397-AFA1-7452B0DBF1EA}" type="presParOf" srcId="{8C850307-858A-47CE-A33A-8E19A164067F}" destId="{3927592B-A73E-4161-9181-D980D3BBA422}" srcOrd="0" destOrd="0" presId="urn:microsoft.com/office/officeart/2009/3/layout/HorizontalOrganizationChart"/>
    <dgm:cxn modelId="{88A6FF86-B29D-4FE0-AA69-6B5F2C19B428}" type="presParOf" srcId="{8C850307-858A-47CE-A33A-8E19A164067F}" destId="{7EBA5AFB-66DD-468F-BA3D-83ECFF5385EC}" srcOrd="1" destOrd="0" presId="urn:microsoft.com/office/officeart/2009/3/layout/HorizontalOrganizationChart"/>
    <dgm:cxn modelId="{081DE0CA-4595-4174-BDF5-FD53CC62C202}" type="presParOf" srcId="{1493B245-D17E-4EA7-BE48-B5327DA932D0}" destId="{5A9084C7-E88A-414D-98FC-4D5207E414E2}" srcOrd="1" destOrd="0" presId="urn:microsoft.com/office/officeart/2009/3/layout/HorizontalOrganizationChart"/>
    <dgm:cxn modelId="{B342A605-81D2-42B9-8CAE-80DE11E0083D}" type="presParOf" srcId="{1493B245-D17E-4EA7-BE48-B5327DA932D0}" destId="{2359316A-FFA0-4BB2-8353-F73EEBCCEF5E}" srcOrd="2" destOrd="0" presId="urn:microsoft.com/office/officeart/2009/3/layout/HorizontalOrganizationChart"/>
    <dgm:cxn modelId="{1E7A5739-86E3-4696-9279-A343F5D655BB}" type="presParOf" srcId="{A1E742BB-B5F7-463E-BB52-6E81EF07B961}" destId="{562CBD64-F81F-45A8-B8EE-E2C1B0B0767D}" srcOrd="1" destOrd="0" presId="urn:microsoft.com/office/officeart/2009/3/layout/HorizontalOrganizationChart"/>
    <dgm:cxn modelId="{51FB191A-8346-4A2F-A687-5E19A82A2D9B}" type="presParOf" srcId="{562CBD64-F81F-45A8-B8EE-E2C1B0B0767D}" destId="{511732FB-96C0-490E-8987-D90DE4B26598}" srcOrd="0" destOrd="0" presId="urn:microsoft.com/office/officeart/2009/3/layout/HorizontalOrganizationChart"/>
    <dgm:cxn modelId="{2C82265C-9785-4AD6-90AC-73359A070E42}" type="presParOf" srcId="{511732FB-96C0-490E-8987-D90DE4B26598}" destId="{6F838512-E438-4D9D-9C6F-A2C78683D17E}" srcOrd="0" destOrd="0" presId="urn:microsoft.com/office/officeart/2009/3/layout/HorizontalOrganizationChart"/>
    <dgm:cxn modelId="{7692EC9C-2CD5-4D03-96FE-E829862C12FE}" type="presParOf" srcId="{511732FB-96C0-490E-8987-D90DE4B26598}" destId="{5159C6DB-B230-4FD4-9A2F-7135A0568976}" srcOrd="1" destOrd="0" presId="urn:microsoft.com/office/officeart/2009/3/layout/HorizontalOrganizationChart"/>
    <dgm:cxn modelId="{ABB6D518-0401-499A-985F-CF96AB297AE9}" type="presParOf" srcId="{562CBD64-F81F-45A8-B8EE-E2C1B0B0767D}" destId="{C5BCC1DB-3026-41A9-BA8A-37C9A32BE965}" srcOrd="1" destOrd="0" presId="urn:microsoft.com/office/officeart/2009/3/layout/HorizontalOrganizationChart"/>
    <dgm:cxn modelId="{4A4B6208-7958-45DF-B2E5-F02EB76CBA9E}" type="presParOf" srcId="{562CBD64-F81F-45A8-B8EE-E2C1B0B0767D}" destId="{F3512A09-F526-4753-8ED4-5A047AAD8083}" srcOrd="2" destOrd="0" presId="urn:microsoft.com/office/officeart/2009/3/layout/HorizontalOrganizationChart"/>
    <dgm:cxn modelId="{B109441B-64FC-40AA-BF88-19C8407FB489}" type="presParOf" srcId="{A1E742BB-B5F7-463E-BB52-6E81EF07B961}" destId="{99AF4FEB-1A40-4751-B5B0-24C4F1308E8F}" srcOrd="2" destOrd="0" presId="urn:microsoft.com/office/officeart/2009/3/layout/HorizontalOrganizationChart"/>
    <dgm:cxn modelId="{3906574B-1ACB-49FA-BA61-0063528CD35F}" type="presParOf" srcId="{99AF4FEB-1A40-4751-B5B0-24C4F1308E8F}" destId="{36C8B6E8-8BE2-4768-8767-142F1A120A24}" srcOrd="0" destOrd="0" presId="urn:microsoft.com/office/officeart/2009/3/layout/HorizontalOrganizationChart"/>
    <dgm:cxn modelId="{5F20955A-D1F4-400F-80BC-15212717817A}" type="presParOf" srcId="{36C8B6E8-8BE2-4768-8767-142F1A120A24}" destId="{8F7E0A88-95A5-4BF1-9D4A-3178207963FF}" srcOrd="0" destOrd="0" presId="urn:microsoft.com/office/officeart/2009/3/layout/HorizontalOrganizationChart"/>
    <dgm:cxn modelId="{1C355555-D0DC-4D42-8ED8-FD1422CC68BC}" type="presParOf" srcId="{36C8B6E8-8BE2-4768-8767-142F1A120A24}" destId="{F4784CF2-B413-400A-9368-80D647D04202}" srcOrd="1" destOrd="0" presId="urn:microsoft.com/office/officeart/2009/3/layout/HorizontalOrganizationChart"/>
    <dgm:cxn modelId="{66F2584B-720D-4418-9FD5-65226B00E0BF}" type="presParOf" srcId="{99AF4FEB-1A40-4751-B5B0-24C4F1308E8F}" destId="{A491BABE-F2C7-425D-8DDD-17B72BB4E0CC}" srcOrd="1" destOrd="0" presId="urn:microsoft.com/office/officeart/2009/3/layout/HorizontalOrganizationChart"/>
    <dgm:cxn modelId="{FFE91569-5B88-4A9C-A0B2-EF59AD1D4690}" type="presParOf" srcId="{A491BABE-F2C7-425D-8DDD-17B72BB4E0CC}" destId="{2D3CBDC0-D4D4-4BFE-9F41-18285697A16D}" srcOrd="0" destOrd="0" presId="urn:microsoft.com/office/officeart/2009/3/layout/HorizontalOrganizationChart"/>
    <dgm:cxn modelId="{C579EFC8-3416-4DA0-9F3D-02265DFDA60A}" type="presParOf" srcId="{A491BABE-F2C7-425D-8DDD-17B72BB4E0CC}" destId="{4608EE70-DA0D-432B-92F9-25CFBDAC4496}" srcOrd="1" destOrd="0" presId="urn:microsoft.com/office/officeart/2009/3/layout/HorizontalOrganizationChart"/>
    <dgm:cxn modelId="{EB757EE7-0697-433E-B4C5-F5730FA288DB}" type="presParOf" srcId="{4608EE70-DA0D-432B-92F9-25CFBDAC4496}" destId="{2A95B2C9-F1CF-4E6F-99C8-C2D9901AE130}" srcOrd="0" destOrd="0" presId="urn:microsoft.com/office/officeart/2009/3/layout/HorizontalOrganizationChart"/>
    <dgm:cxn modelId="{C188D0EF-E504-4C42-99FF-13C2412A153C}" type="presParOf" srcId="{2A95B2C9-F1CF-4E6F-99C8-C2D9901AE130}" destId="{DD9AA967-451B-4B6C-81FC-1C549128C26B}" srcOrd="0" destOrd="0" presId="urn:microsoft.com/office/officeart/2009/3/layout/HorizontalOrganizationChart"/>
    <dgm:cxn modelId="{433DD185-8963-4E5E-BEEE-53CE5F784BCF}" type="presParOf" srcId="{2A95B2C9-F1CF-4E6F-99C8-C2D9901AE130}" destId="{BAB29AE3-2FA6-4FB3-A83D-6E042881024D}" srcOrd="1" destOrd="0" presId="urn:microsoft.com/office/officeart/2009/3/layout/HorizontalOrganizationChart"/>
    <dgm:cxn modelId="{3CD345F4-4AD6-46CF-B582-E5FD7C7983AD}" type="presParOf" srcId="{4608EE70-DA0D-432B-92F9-25CFBDAC4496}" destId="{C9054B0C-FB26-460D-868C-6D609B7B8B98}" srcOrd="1" destOrd="0" presId="urn:microsoft.com/office/officeart/2009/3/layout/HorizontalOrganizationChart"/>
    <dgm:cxn modelId="{4A6B421A-D01A-4CC7-AF1C-4774DCB2A0D3}" type="presParOf" srcId="{4608EE70-DA0D-432B-92F9-25CFBDAC4496}" destId="{683D614F-3A30-473C-9C63-AAB077C0ADB8}" srcOrd="2" destOrd="0" presId="urn:microsoft.com/office/officeart/2009/3/layout/HorizontalOrganizationChart"/>
    <dgm:cxn modelId="{3592D6BD-C6BB-4C52-9825-D1CC3B4D2A23}" type="presParOf" srcId="{A491BABE-F2C7-425D-8DDD-17B72BB4E0CC}" destId="{554FE6DA-EC01-46CE-9C43-7C1E0DB9CA77}" srcOrd="2" destOrd="0" presId="urn:microsoft.com/office/officeart/2009/3/layout/HorizontalOrganizationChart"/>
    <dgm:cxn modelId="{293687E1-41D3-4D4A-BB2E-B0BD25A35975}" type="presParOf" srcId="{A491BABE-F2C7-425D-8DDD-17B72BB4E0CC}" destId="{4DC6ADAE-DCF5-4B65-A642-2913C088E013}" srcOrd="3" destOrd="0" presId="urn:microsoft.com/office/officeart/2009/3/layout/HorizontalOrganizationChart"/>
    <dgm:cxn modelId="{80F101EF-DD38-449E-9F17-6E0B45B05628}" type="presParOf" srcId="{4DC6ADAE-DCF5-4B65-A642-2913C088E013}" destId="{C084699A-CDB7-4FE0-81B3-39BFA61CCDCE}" srcOrd="0" destOrd="0" presId="urn:microsoft.com/office/officeart/2009/3/layout/HorizontalOrganizationChart"/>
    <dgm:cxn modelId="{5BE4BAF6-7CA0-4198-B274-C78D4AB400E2}" type="presParOf" srcId="{C084699A-CDB7-4FE0-81B3-39BFA61CCDCE}" destId="{33348ED9-6717-4C5E-B4B8-558D7474B560}" srcOrd="0" destOrd="0" presId="urn:microsoft.com/office/officeart/2009/3/layout/HorizontalOrganizationChart"/>
    <dgm:cxn modelId="{8D2D9281-08F8-4509-8BC1-84F271E07C58}" type="presParOf" srcId="{C084699A-CDB7-4FE0-81B3-39BFA61CCDCE}" destId="{C00EF5E8-DDAB-4992-98FF-160C9171FD09}" srcOrd="1" destOrd="0" presId="urn:microsoft.com/office/officeart/2009/3/layout/HorizontalOrganizationChart"/>
    <dgm:cxn modelId="{F7381BD0-4464-4B46-A760-D49E833AC7E9}" type="presParOf" srcId="{4DC6ADAE-DCF5-4B65-A642-2913C088E013}" destId="{C613311D-0A9C-4F6C-835F-81A299355B7B}" srcOrd="1" destOrd="0" presId="urn:microsoft.com/office/officeart/2009/3/layout/HorizontalOrganizationChart"/>
    <dgm:cxn modelId="{AF1CCBF0-AA22-44C1-A483-1D410BC9FA66}" type="presParOf" srcId="{4DC6ADAE-DCF5-4B65-A642-2913C088E013}" destId="{3657765D-F57A-4020-AAB0-61A2501BF060}" srcOrd="2" destOrd="0" presId="urn:microsoft.com/office/officeart/2009/3/layout/HorizontalOrganizationChart"/>
    <dgm:cxn modelId="{0251AD99-2386-48A7-A8F1-B4A8FC6A524B}" type="presParOf" srcId="{A491BABE-F2C7-425D-8DDD-17B72BB4E0CC}" destId="{BEA6CB42-6EE3-4B45-979E-9615BAF86701}" srcOrd="4" destOrd="0" presId="urn:microsoft.com/office/officeart/2009/3/layout/HorizontalOrganizationChart"/>
    <dgm:cxn modelId="{D06CD299-C704-4C32-8343-A5CE2CCB9E79}" type="presParOf" srcId="{A491BABE-F2C7-425D-8DDD-17B72BB4E0CC}" destId="{B6B2FCF2-8579-4674-BA5C-D5054323EBE1}" srcOrd="5" destOrd="0" presId="urn:microsoft.com/office/officeart/2009/3/layout/HorizontalOrganizationChart"/>
    <dgm:cxn modelId="{5B7ED366-F04E-4AFF-B110-5ED599BA0BA7}" type="presParOf" srcId="{B6B2FCF2-8579-4674-BA5C-D5054323EBE1}" destId="{538981C0-6F25-4488-B59C-0AAD3813CBFA}" srcOrd="0" destOrd="0" presId="urn:microsoft.com/office/officeart/2009/3/layout/HorizontalOrganizationChart"/>
    <dgm:cxn modelId="{74A93FA4-98B2-459B-8ECF-16279B52D07C}" type="presParOf" srcId="{538981C0-6F25-4488-B59C-0AAD3813CBFA}" destId="{175D1618-1190-49C1-BCA8-2261BCCF284D}" srcOrd="0" destOrd="0" presId="urn:microsoft.com/office/officeart/2009/3/layout/HorizontalOrganizationChart"/>
    <dgm:cxn modelId="{C909D4A9-0622-4295-BC19-21D5E6B0765B}" type="presParOf" srcId="{538981C0-6F25-4488-B59C-0AAD3813CBFA}" destId="{BB0BBEC4-3A69-45EA-88C6-06A6C5948DDB}" srcOrd="1" destOrd="0" presId="urn:microsoft.com/office/officeart/2009/3/layout/HorizontalOrganizationChart"/>
    <dgm:cxn modelId="{1D5E62AF-BCEA-40BA-BCBF-D5B6F952FA04}" type="presParOf" srcId="{B6B2FCF2-8579-4674-BA5C-D5054323EBE1}" destId="{0558CC76-E178-4321-8814-69B2A96B8A34}" srcOrd="1" destOrd="0" presId="urn:microsoft.com/office/officeart/2009/3/layout/HorizontalOrganizationChart"/>
    <dgm:cxn modelId="{54917CF9-DE5C-4647-BDAD-DA8264ECF963}" type="presParOf" srcId="{B6B2FCF2-8579-4674-BA5C-D5054323EBE1}" destId="{34C48C68-A8C0-4B53-A66E-68D71DA4F5D2}" srcOrd="2" destOrd="0" presId="urn:microsoft.com/office/officeart/2009/3/layout/HorizontalOrganizationChart"/>
    <dgm:cxn modelId="{897F7CF7-B8AE-4CEE-A19C-E87E20CE0D73}" type="presParOf" srcId="{A491BABE-F2C7-425D-8DDD-17B72BB4E0CC}" destId="{26BA363E-C0A3-419E-B3CB-751B8E3714DD}" srcOrd="6" destOrd="0" presId="urn:microsoft.com/office/officeart/2009/3/layout/HorizontalOrganizationChart"/>
    <dgm:cxn modelId="{7FBA8203-D60E-4E7B-A3AD-A74808AD510C}" type="presParOf" srcId="{A491BABE-F2C7-425D-8DDD-17B72BB4E0CC}" destId="{DE3EE86B-9368-40A1-B5F8-A4A425E43AA7}" srcOrd="7" destOrd="0" presId="urn:microsoft.com/office/officeart/2009/3/layout/HorizontalOrganizationChart"/>
    <dgm:cxn modelId="{52336242-7D4E-4DBA-B77D-E3A66825364E}" type="presParOf" srcId="{DE3EE86B-9368-40A1-B5F8-A4A425E43AA7}" destId="{D123BF39-F877-42DC-A05F-5E8BC77A4785}" srcOrd="0" destOrd="0" presId="urn:microsoft.com/office/officeart/2009/3/layout/HorizontalOrganizationChart"/>
    <dgm:cxn modelId="{D7DD3F83-AEBD-4277-8741-A84092DDFCA1}" type="presParOf" srcId="{D123BF39-F877-42DC-A05F-5E8BC77A4785}" destId="{59F6F71E-6DC4-4BEB-9874-5F5765127BA0}" srcOrd="0" destOrd="0" presId="urn:microsoft.com/office/officeart/2009/3/layout/HorizontalOrganizationChart"/>
    <dgm:cxn modelId="{C0C53D5A-C242-4CE0-9442-8E7B60D88873}" type="presParOf" srcId="{D123BF39-F877-42DC-A05F-5E8BC77A4785}" destId="{95865E0E-118A-429A-B077-5BE89E0B5BF8}" srcOrd="1" destOrd="0" presId="urn:microsoft.com/office/officeart/2009/3/layout/HorizontalOrganizationChart"/>
    <dgm:cxn modelId="{54936E56-EFB5-4629-BC4A-EB40E83C6C08}" type="presParOf" srcId="{DE3EE86B-9368-40A1-B5F8-A4A425E43AA7}" destId="{DB6AA2BB-073D-4679-9B46-FAECBFFF8FDE}" srcOrd="1" destOrd="0" presId="urn:microsoft.com/office/officeart/2009/3/layout/HorizontalOrganizationChart"/>
    <dgm:cxn modelId="{2BEFF4A7-CD92-452B-B2CF-9203E02BE653}" type="presParOf" srcId="{DE3EE86B-9368-40A1-B5F8-A4A425E43AA7}" destId="{A36C8397-7309-4F25-A7D9-92442B9825CD}" srcOrd="2" destOrd="0" presId="urn:microsoft.com/office/officeart/2009/3/layout/HorizontalOrganizationChart"/>
    <dgm:cxn modelId="{002372F6-7A46-46DE-B8D8-F570DF687849}" type="presParOf" srcId="{A491BABE-F2C7-425D-8DDD-17B72BB4E0CC}" destId="{063C2F59-2031-44AE-91DD-F25B13B790B1}" srcOrd="8" destOrd="0" presId="urn:microsoft.com/office/officeart/2009/3/layout/HorizontalOrganizationChart"/>
    <dgm:cxn modelId="{B29D0BCE-FFFF-45E0-B04A-6E464579190A}" type="presParOf" srcId="{A491BABE-F2C7-425D-8DDD-17B72BB4E0CC}" destId="{ED42FE07-DBEC-4B81-AEE1-07306D7E4D4E}" srcOrd="9" destOrd="0" presId="urn:microsoft.com/office/officeart/2009/3/layout/HorizontalOrganizationChart"/>
    <dgm:cxn modelId="{65C02779-E31A-4775-B77A-1DE95717F054}" type="presParOf" srcId="{ED42FE07-DBEC-4B81-AEE1-07306D7E4D4E}" destId="{52B930CC-831C-46DC-98B3-DA023188523B}" srcOrd="0" destOrd="0" presId="urn:microsoft.com/office/officeart/2009/3/layout/HorizontalOrganizationChart"/>
    <dgm:cxn modelId="{D6EC268B-CD51-499E-AEFC-D515B21B8AD7}" type="presParOf" srcId="{52B930CC-831C-46DC-98B3-DA023188523B}" destId="{80E88B7A-B134-4AB4-A59F-579206D025FE}" srcOrd="0" destOrd="0" presId="urn:microsoft.com/office/officeart/2009/3/layout/HorizontalOrganizationChart"/>
    <dgm:cxn modelId="{F125FB5B-5A1B-44BD-AC59-B17F07631756}" type="presParOf" srcId="{52B930CC-831C-46DC-98B3-DA023188523B}" destId="{0DB733ED-50E3-405E-B8D4-D62438F2C727}" srcOrd="1" destOrd="0" presId="urn:microsoft.com/office/officeart/2009/3/layout/HorizontalOrganizationChart"/>
    <dgm:cxn modelId="{EA2CF377-FE81-4741-9EFD-C0759440FAD0}" type="presParOf" srcId="{ED42FE07-DBEC-4B81-AEE1-07306D7E4D4E}" destId="{C4B77FE7-93FB-4C87-BABD-79A0C6E517D3}" srcOrd="1" destOrd="0" presId="urn:microsoft.com/office/officeart/2009/3/layout/HorizontalOrganizationChart"/>
    <dgm:cxn modelId="{12AA30C4-33F9-4FB5-99BD-FEF4D279ECF1}" type="presParOf" srcId="{ED42FE07-DBEC-4B81-AEE1-07306D7E4D4E}" destId="{046C63D2-2687-45D4-A2B6-7C95CB305479}" srcOrd="2" destOrd="0" presId="urn:microsoft.com/office/officeart/2009/3/layout/HorizontalOrganizationChart"/>
    <dgm:cxn modelId="{42819A37-103D-4508-AFB9-6040F9E84486}" type="presParOf" srcId="{A491BABE-F2C7-425D-8DDD-17B72BB4E0CC}" destId="{DD0E6564-84E5-4F61-933F-9305B6507C91}" srcOrd="10" destOrd="0" presId="urn:microsoft.com/office/officeart/2009/3/layout/HorizontalOrganizationChart"/>
    <dgm:cxn modelId="{378A43A6-D907-49CD-ABE4-57544DF16900}" type="presParOf" srcId="{A491BABE-F2C7-425D-8DDD-17B72BB4E0CC}" destId="{079B3816-A56F-405E-8A90-5197E9FA4CE2}" srcOrd="11" destOrd="0" presId="urn:microsoft.com/office/officeart/2009/3/layout/HorizontalOrganizationChart"/>
    <dgm:cxn modelId="{1E03E19C-83DD-4E9E-B6EB-2587414ABE15}" type="presParOf" srcId="{079B3816-A56F-405E-8A90-5197E9FA4CE2}" destId="{1E3A2699-C74A-405E-93E9-C1270A8D5D96}" srcOrd="0" destOrd="0" presId="urn:microsoft.com/office/officeart/2009/3/layout/HorizontalOrganizationChart"/>
    <dgm:cxn modelId="{FFC7589C-AA14-455B-B585-60EB162648E5}" type="presParOf" srcId="{1E3A2699-C74A-405E-93E9-C1270A8D5D96}" destId="{8D65DCE1-1D3D-4FB5-B953-400900C2F3F2}" srcOrd="0" destOrd="0" presId="urn:microsoft.com/office/officeart/2009/3/layout/HorizontalOrganizationChart"/>
    <dgm:cxn modelId="{990B5BAB-961E-4B23-A3D2-CF53585D8E5F}" type="presParOf" srcId="{1E3A2699-C74A-405E-93E9-C1270A8D5D96}" destId="{3C54E557-D438-4695-B862-6BA0CCEE8712}" srcOrd="1" destOrd="0" presId="urn:microsoft.com/office/officeart/2009/3/layout/HorizontalOrganizationChart"/>
    <dgm:cxn modelId="{2F4F3D91-988A-4521-9B7E-35ED5206D4D9}" type="presParOf" srcId="{079B3816-A56F-405E-8A90-5197E9FA4CE2}" destId="{72CE6954-C05E-413F-859A-29001F8B3FB5}" srcOrd="1" destOrd="0" presId="urn:microsoft.com/office/officeart/2009/3/layout/HorizontalOrganizationChart"/>
    <dgm:cxn modelId="{79BEB6C2-70E1-4B84-9BD7-4C517A5747E3}" type="presParOf" srcId="{079B3816-A56F-405E-8A90-5197E9FA4CE2}" destId="{F29259B7-6E8D-45DD-B25E-424592DF3276}" srcOrd="2" destOrd="0" presId="urn:microsoft.com/office/officeart/2009/3/layout/HorizontalOrganizationChart"/>
    <dgm:cxn modelId="{B950FC52-5AFA-46F2-BA30-92120F966E8C}" type="presParOf" srcId="{99AF4FEB-1A40-4751-B5B0-24C4F1308E8F}" destId="{AB417C52-E1A7-486D-A1B9-369F9E5D248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F83BDC2-455E-4B2F-8955-92F37FC2C8A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3B46A5-5371-4563-9DBF-632C457BDEAE}">
      <dgm:prSet/>
      <dgm:spPr/>
      <dgm:t>
        <a:bodyPr/>
        <a:lstStyle/>
        <a:p>
          <a:r>
            <a:rPr lang="en-US"/>
            <a:t>A small core [2]</a:t>
          </a:r>
        </a:p>
      </dgm:t>
    </dgm:pt>
    <dgm:pt modelId="{E4F0F0F9-8EA3-48C9-9292-FC757A4330BB}" type="parTrans" cxnId="{9A95BE17-CA4A-4F63-A990-4D5E73E172D7}">
      <dgm:prSet/>
      <dgm:spPr/>
      <dgm:t>
        <a:bodyPr/>
        <a:lstStyle/>
        <a:p>
          <a:endParaRPr lang="en-US"/>
        </a:p>
      </dgm:t>
    </dgm:pt>
    <dgm:pt modelId="{F8B32595-9768-4EE9-99FD-54F19D3A83AC}" type="sibTrans" cxnId="{9A95BE17-CA4A-4F63-A990-4D5E73E172D7}">
      <dgm:prSet/>
      <dgm:spPr/>
      <dgm:t>
        <a:bodyPr/>
        <a:lstStyle/>
        <a:p>
          <a:endParaRPr lang="en-US"/>
        </a:p>
      </dgm:t>
    </dgm:pt>
    <dgm:pt modelId="{2E93846E-8D9C-4426-8712-A714B7201CDD}">
      <dgm:prSet/>
      <dgm:spPr/>
      <dgm:t>
        <a:bodyPr/>
        <a:lstStyle/>
        <a:p>
          <a:r>
            <a:rPr lang="en-US" b="1" dirty="0">
              <a:solidFill>
                <a:schemeClr val="accent5"/>
              </a:solidFill>
            </a:rPr>
            <a:t>D</a:t>
          </a:r>
          <a:r>
            <a:rPr lang="en-US" dirty="0">
              <a:solidFill>
                <a:schemeClr val="accent5"/>
              </a:solidFill>
            </a:rPr>
            <a:t>on’t </a:t>
          </a:r>
          <a:r>
            <a:rPr lang="en-US" b="1" dirty="0">
              <a:solidFill>
                <a:schemeClr val="accent5"/>
              </a:solidFill>
            </a:rPr>
            <a:t>R</a:t>
          </a:r>
          <a:r>
            <a:rPr lang="en-US" dirty="0">
              <a:solidFill>
                <a:schemeClr val="accent5"/>
              </a:solidFill>
            </a:rPr>
            <a:t>epeat </a:t>
          </a:r>
          <a:r>
            <a:rPr lang="en-US" b="1" dirty="0">
              <a:solidFill>
                <a:schemeClr val="accent5"/>
              </a:solidFill>
            </a:rPr>
            <a:t>Y</a:t>
          </a:r>
          <a:r>
            <a:rPr lang="en-US" dirty="0">
              <a:solidFill>
                <a:schemeClr val="accent5"/>
              </a:solidFill>
            </a:rPr>
            <a:t>ourself (DRY) </a:t>
          </a:r>
          <a:r>
            <a:rPr lang="en-US" dirty="0"/>
            <a:t>approach [2]</a:t>
          </a:r>
        </a:p>
      </dgm:t>
    </dgm:pt>
    <dgm:pt modelId="{A23C09E6-BB57-400F-958E-0A8F43CFE336}" type="parTrans" cxnId="{A23E8522-CAC3-4348-AE3F-6D53FA5C4729}">
      <dgm:prSet/>
      <dgm:spPr/>
      <dgm:t>
        <a:bodyPr/>
        <a:lstStyle/>
        <a:p>
          <a:endParaRPr lang="en-US"/>
        </a:p>
      </dgm:t>
    </dgm:pt>
    <dgm:pt modelId="{0998946A-DB0D-476D-84CD-7A8E0A103DA4}" type="sibTrans" cxnId="{A23E8522-CAC3-4348-AE3F-6D53FA5C4729}">
      <dgm:prSet/>
      <dgm:spPr/>
      <dgm:t>
        <a:bodyPr/>
        <a:lstStyle/>
        <a:p>
          <a:endParaRPr lang="en-US"/>
        </a:p>
      </dgm:t>
    </dgm:pt>
    <dgm:pt modelId="{9C29637E-2D6E-41B4-A952-599A1A58CE00}">
      <dgm:prSet/>
      <dgm:spPr/>
      <dgm:t>
        <a:bodyPr/>
        <a:lstStyle/>
        <a:p>
          <a:r>
            <a:rPr lang="en-US"/>
            <a:t>Small surface area [2]</a:t>
          </a:r>
        </a:p>
      </dgm:t>
    </dgm:pt>
    <dgm:pt modelId="{C02767D1-3D41-496F-A9A5-EC3ABE8278E1}" type="parTrans" cxnId="{B7B55DE7-3DF0-4248-AE2B-29BFBFCCFD99}">
      <dgm:prSet/>
      <dgm:spPr/>
      <dgm:t>
        <a:bodyPr/>
        <a:lstStyle/>
        <a:p>
          <a:endParaRPr lang="en-US"/>
        </a:p>
      </dgm:t>
    </dgm:pt>
    <dgm:pt modelId="{0A47BD0A-E018-4F9E-9CEB-648A08789694}" type="sibTrans" cxnId="{B7B55DE7-3DF0-4248-AE2B-29BFBFCCFD99}">
      <dgm:prSet/>
      <dgm:spPr/>
      <dgm:t>
        <a:bodyPr/>
        <a:lstStyle/>
        <a:p>
          <a:endParaRPr lang="en-US"/>
        </a:p>
      </dgm:t>
    </dgm:pt>
    <dgm:pt modelId="{07E07E0E-5455-49FC-BBD4-307C39EE4AF4}">
      <dgm:prSet/>
      <dgm:spPr/>
      <dgm:t>
        <a:bodyPr/>
        <a:lstStyle/>
        <a:p>
          <a:r>
            <a:rPr lang="en-US" dirty="0"/>
            <a:t>Simple and pragmatic, </a:t>
          </a:r>
          <a:r>
            <a:rPr lang="en-US" b="1" dirty="0">
              <a:solidFill>
                <a:schemeClr val="accent5"/>
              </a:solidFill>
            </a:rPr>
            <a:t>K</a:t>
          </a:r>
          <a:r>
            <a:rPr lang="en-US" dirty="0">
              <a:solidFill>
                <a:schemeClr val="accent5"/>
              </a:solidFill>
            </a:rPr>
            <a:t>eep </a:t>
          </a:r>
          <a:r>
            <a:rPr lang="en-US" b="1" dirty="0">
              <a:solidFill>
                <a:schemeClr val="accent5"/>
              </a:solidFill>
            </a:rPr>
            <a:t>i</a:t>
          </a:r>
          <a:r>
            <a:rPr lang="en-US" dirty="0">
              <a:solidFill>
                <a:schemeClr val="accent5"/>
              </a:solidFill>
            </a:rPr>
            <a:t>t </a:t>
          </a:r>
          <a:r>
            <a:rPr lang="en-US" b="1" dirty="0">
              <a:solidFill>
                <a:schemeClr val="accent5"/>
              </a:solidFill>
            </a:rPr>
            <a:t>S</a:t>
          </a:r>
          <a:r>
            <a:rPr lang="en-US" dirty="0">
              <a:solidFill>
                <a:schemeClr val="accent5"/>
              </a:solidFill>
            </a:rPr>
            <a:t>imple, </a:t>
          </a:r>
          <a:r>
            <a:rPr lang="en-US" b="1" dirty="0">
              <a:solidFill>
                <a:schemeClr val="accent5"/>
              </a:solidFill>
            </a:rPr>
            <a:t>S</a:t>
          </a:r>
          <a:r>
            <a:rPr lang="en-US" dirty="0">
              <a:solidFill>
                <a:schemeClr val="accent5"/>
              </a:solidFill>
            </a:rPr>
            <a:t>tupid (KISS) </a:t>
          </a:r>
          <a:r>
            <a:rPr lang="en-US" dirty="0"/>
            <a:t>principle [2]</a:t>
          </a:r>
        </a:p>
      </dgm:t>
    </dgm:pt>
    <dgm:pt modelId="{189AAF6C-AA9C-4179-85C7-5432421A0821}" type="parTrans" cxnId="{CB78E65E-A355-4454-A32D-DAF62D145BD7}">
      <dgm:prSet/>
      <dgm:spPr/>
      <dgm:t>
        <a:bodyPr/>
        <a:lstStyle/>
        <a:p>
          <a:endParaRPr lang="en-US"/>
        </a:p>
      </dgm:t>
    </dgm:pt>
    <dgm:pt modelId="{0DC74127-5059-4719-81EA-0B9F7B423D40}" type="sibTrans" cxnId="{CB78E65E-A355-4454-A32D-DAF62D145BD7}">
      <dgm:prSet/>
      <dgm:spPr/>
      <dgm:t>
        <a:bodyPr/>
        <a:lstStyle/>
        <a:p>
          <a:endParaRPr lang="en-US"/>
        </a:p>
      </dgm:t>
    </dgm:pt>
    <dgm:pt modelId="{562D88FB-D4AE-4D81-8C5B-3A920C8CB456}" type="pres">
      <dgm:prSet presAssocID="{3F83BDC2-455E-4B2F-8955-92F37FC2C8A4}" presName="vert0" presStyleCnt="0">
        <dgm:presLayoutVars>
          <dgm:dir/>
          <dgm:animOne val="branch"/>
          <dgm:animLvl val="lvl"/>
        </dgm:presLayoutVars>
      </dgm:prSet>
      <dgm:spPr/>
    </dgm:pt>
    <dgm:pt modelId="{54D557E0-A6AE-44DA-A1C2-34B193E4EE30}" type="pres">
      <dgm:prSet presAssocID="{513B46A5-5371-4563-9DBF-632C457BDEAE}" presName="thickLine" presStyleLbl="alignNode1" presStyleIdx="0" presStyleCnt="4"/>
      <dgm:spPr/>
    </dgm:pt>
    <dgm:pt modelId="{26C92028-4B60-4EAF-881A-A10CEB02D60B}" type="pres">
      <dgm:prSet presAssocID="{513B46A5-5371-4563-9DBF-632C457BDEAE}" presName="horz1" presStyleCnt="0"/>
      <dgm:spPr/>
    </dgm:pt>
    <dgm:pt modelId="{FCDEE6ED-EBD0-429C-88C0-F24A92DBC5C8}" type="pres">
      <dgm:prSet presAssocID="{513B46A5-5371-4563-9DBF-632C457BDEAE}" presName="tx1" presStyleLbl="revTx" presStyleIdx="0" presStyleCnt="4"/>
      <dgm:spPr/>
    </dgm:pt>
    <dgm:pt modelId="{A5EBB44D-87D1-4ADD-9D9E-EE3C0DCA955C}" type="pres">
      <dgm:prSet presAssocID="{513B46A5-5371-4563-9DBF-632C457BDEAE}" presName="vert1" presStyleCnt="0"/>
      <dgm:spPr/>
    </dgm:pt>
    <dgm:pt modelId="{192DFB40-C907-4C7A-BCFB-1DDDE2EA4369}" type="pres">
      <dgm:prSet presAssocID="{2E93846E-8D9C-4426-8712-A714B7201CDD}" presName="thickLine" presStyleLbl="alignNode1" presStyleIdx="1" presStyleCnt="4"/>
      <dgm:spPr/>
    </dgm:pt>
    <dgm:pt modelId="{EC52E876-8703-4B67-9041-B55BDA0DB24A}" type="pres">
      <dgm:prSet presAssocID="{2E93846E-8D9C-4426-8712-A714B7201CDD}" presName="horz1" presStyleCnt="0"/>
      <dgm:spPr/>
    </dgm:pt>
    <dgm:pt modelId="{E358A988-F40D-4D49-A837-316B591E5462}" type="pres">
      <dgm:prSet presAssocID="{2E93846E-8D9C-4426-8712-A714B7201CDD}" presName="tx1" presStyleLbl="revTx" presStyleIdx="1" presStyleCnt="4"/>
      <dgm:spPr/>
    </dgm:pt>
    <dgm:pt modelId="{DAB066E1-CB5F-4FD0-86B3-1EEB039AA835}" type="pres">
      <dgm:prSet presAssocID="{2E93846E-8D9C-4426-8712-A714B7201CDD}" presName="vert1" presStyleCnt="0"/>
      <dgm:spPr/>
    </dgm:pt>
    <dgm:pt modelId="{F0DA9524-BF72-4A24-BE97-42AE10D90E17}" type="pres">
      <dgm:prSet presAssocID="{9C29637E-2D6E-41B4-A952-599A1A58CE00}" presName="thickLine" presStyleLbl="alignNode1" presStyleIdx="2" presStyleCnt="4"/>
      <dgm:spPr/>
    </dgm:pt>
    <dgm:pt modelId="{BAE1C8AD-8174-4CF5-BDBC-C0519355D7C1}" type="pres">
      <dgm:prSet presAssocID="{9C29637E-2D6E-41B4-A952-599A1A58CE00}" presName="horz1" presStyleCnt="0"/>
      <dgm:spPr/>
    </dgm:pt>
    <dgm:pt modelId="{970F3DD5-1C2A-4396-AD24-81CFFBAB2F07}" type="pres">
      <dgm:prSet presAssocID="{9C29637E-2D6E-41B4-A952-599A1A58CE00}" presName="tx1" presStyleLbl="revTx" presStyleIdx="2" presStyleCnt="4"/>
      <dgm:spPr/>
    </dgm:pt>
    <dgm:pt modelId="{A6DB8C06-560E-4B93-A596-FE1D6B868A92}" type="pres">
      <dgm:prSet presAssocID="{9C29637E-2D6E-41B4-A952-599A1A58CE00}" presName="vert1" presStyleCnt="0"/>
      <dgm:spPr/>
    </dgm:pt>
    <dgm:pt modelId="{2F141D89-0813-46C7-9E2C-D2DA8D33FF1B}" type="pres">
      <dgm:prSet presAssocID="{07E07E0E-5455-49FC-BBD4-307C39EE4AF4}" presName="thickLine" presStyleLbl="alignNode1" presStyleIdx="3" presStyleCnt="4"/>
      <dgm:spPr/>
    </dgm:pt>
    <dgm:pt modelId="{A8073F6A-9058-4414-BDD5-CFDBC4CFF6EF}" type="pres">
      <dgm:prSet presAssocID="{07E07E0E-5455-49FC-BBD4-307C39EE4AF4}" presName="horz1" presStyleCnt="0"/>
      <dgm:spPr/>
    </dgm:pt>
    <dgm:pt modelId="{3EF4A338-36EE-42D4-8C50-583B97729095}" type="pres">
      <dgm:prSet presAssocID="{07E07E0E-5455-49FC-BBD4-307C39EE4AF4}" presName="tx1" presStyleLbl="revTx" presStyleIdx="3" presStyleCnt="4"/>
      <dgm:spPr/>
    </dgm:pt>
    <dgm:pt modelId="{4B8141B8-E5A1-4AC1-97EE-8D387EAD8795}" type="pres">
      <dgm:prSet presAssocID="{07E07E0E-5455-49FC-BBD4-307C39EE4AF4}" presName="vert1" presStyleCnt="0"/>
      <dgm:spPr/>
    </dgm:pt>
  </dgm:ptLst>
  <dgm:cxnLst>
    <dgm:cxn modelId="{BADCC70C-2408-48A5-9388-D9423C9492C0}" type="presOf" srcId="{3F83BDC2-455E-4B2F-8955-92F37FC2C8A4}" destId="{562D88FB-D4AE-4D81-8C5B-3A920C8CB456}" srcOrd="0" destOrd="0" presId="urn:microsoft.com/office/officeart/2008/layout/LinedList"/>
    <dgm:cxn modelId="{9A95BE17-CA4A-4F63-A990-4D5E73E172D7}" srcId="{3F83BDC2-455E-4B2F-8955-92F37FC2C8A4}" destId="{513B46A5-5371-4563-9DBF-632C457BDEAE}" srcOrd="0" destOrd="0" parTransId="{E4F0F0F9-8EA3-48C9-9292-FC757A4330BB}" sibTransId="{F8B32595-9768-4EE9-99FD-54F19D3A83AC}"/>
    <dgm:cxn modelId="{A23E8522-CAC3-4348-AE3F-6D53FA5C4729}" srcId="{3F83BDC2-455E-4B2F-8955-92F37FC2C8A4}" destId="{2E93846E-8D9C-4426-8712-A714B7201CDD}" srcOrd="1" destOrd="0" parTransId="{A23C09E6-BB57-400F-958E-0A8F43CFE336}" sibTransId="{0998946A-DB0D-476D-84CD-7A8E0A103DA4}"/>
    <dgm:cxn modelId="{A86D3223-C2BC-4CCC-88CB-998BA393F3A1}" type="presOf" srcId="{513B46A5-5371-4563-9DBF-632C457BDEAE}" destId="{FCDEE6ED-EBD0-429C-88C0-F24A92DBC5C8}" srcOrd="0" destOrd="0" presId="urn:microsoft.com/office/officeart/2008/layout/LinedList"/>
    <dgm:cxn modelId="{CB78E65E-A355-4454-A32D-DAF62D145BD7}" srcId="{3F83BDC2-455E-4B2F-8955-92F37FC2C8A4}" destId="{07E07E0E-5455-49FC-BBD4-307C39EE4AF4}" srcOrd="3" destOrd="0" parTransId="{189AAF6C-AA9C-4179-85C7-5432421A0821}" sibTransId="{0DC74127-5059-4719-81EA-0B9F7B423D40}"/>
    <dgm:cxn modelId="{688C6585-0B3E-4190-A02A-052BE73CEFFB}" type="presOf" srcId="{9C29637E-2D6E-41B4-A952-599A1A58CE00}" destId="{970F3DD5-1C2A-4396-AD24-81CFFBAB2F07}" srcOrd="0" destOrd="0" presId="urn:microsoft.com/office/officeart/2008/layout/LinedList"/>
    <dgm:cxn modelId="{31ED1ADA-3768-4E48-BB7C-CE484F953065}" type="presOf" srcId="{2E93846E-8D9C-4426-8712-A714B7201CDD}" destId="{E358A988-F40D-4D49-A837-316B591E5462}" srcOrd="0" destOrd="0" presId="urn:microsoft.com/office/officeart/2008/layout/LinedList"/>
    <dgm:cxn modelId="{B7B55DE7-3DF0-4248-AE2B-29BFBFCCFD99}" srcId="{3F83BDC2-455E-4B2F-8955-92F37FC2C8A4}" destId="{9C29637E-2D6E-41B4-A952-599A1A58CE00}" srcOrd="2" destOrd="0" parTransId="{C02767D1-3D41-496F-A9A5-EC3ABE8278E1}" sibTransId="{0A47BD0A-E018-4F9E-9CEB-648A08789694}"/>
    <dgm:cxn modelId="{1F24C6FC-C009-4892-8223-97F5E00A4BF4}" type="presOf" srcId="{07E07E0E-5455-49FC-BBD4-307C39EE4AF4}" destId="{3EF4A338-36EE-42D4-8C50-583B97729095}" srcOrd="0" destOrd="0" presId="urn:microsoft.com/office/officeart/2008/layout/LinedList"/>
    <dgm:cxn modelId="{67D92516-60DE-4398-B805-96F600CE84EA}" type="presParOf" srcId="{562D88FB-D4AE-4D81-8C5B-3A920C8CB456}" destId="{54D557E0-A6AE-44DA-A1C2-34B193E4EE30}" srcOrd="0" destOrd="0" presId="urn:microsoft.com/office/officeart/2008/layout/LinedList"/>
    <dgm:cxn modelId="{951ADD5A-88CD-4401-9FB6-89937656EAA5}" type="presParOf" srcId="{562D88FB-D4AE-4D81-8C5B-3A920C8CB456}" destId="{26C92028-4B60-4EAF-881A-A10CEB02D60B}" srcOrd="1" destOrd="0" presId="urn:microsoft.com/office/officeart/2008/layout/LinedList"/>
    <dgm:cxn modelId="{6943A577-EBE7-4293-B8A3-0D9E701E5E81}" type="presParOf" srcId="{26C92028-4B60-4EAF-881A-A10CEB02D60B}" destId="{FCDEE6ED-EBD0-429C-88C0-F24A92DBC5C8}" srcOrd="0" destOrd="0" presId="urn:microsoft.com/office/officeart/2008/layout/LinedList"/>
    <dgm:cxn modelId="{1BF4B22F-BCED-484B-8273-5E62246F6656}" type="presParOf" srcId="{26C92028-4B60-4EAF-881A-A10CEB02D60B}" destId="{A5EBB44D-87D1-4ADD-9D9E-EE3C0DCA955C}" srcOrd="1" destOrd="0" presId="urn:microsoft.com/office/officeart/2008/layout/LinedList"/>
    <dgm:cxn modelId="{1FF8714D-3357-4C68-9B74-F47B6552D602}" type="presParOf" srcId="{562D88FB-D4AE-4D81-8C5B-3A920C8CB456}" destId="{192DFB40-C907-4C7A-BCFB-1DDDE2EA4369}" srcOrd="2" destOrd="0" presId="urn:microsoft.com/office/officeart/2008/layout/LinedList"/>
    <dgm:cxn modelId="{F350E0BA-6AC9-4D1B-983A-374578F883C4}" type="presParOf" srcId="{562D88FB-D4AE-4D81-8C5B-3A920C8CB456}" destId="{EC52E876-8703-4B67-9041-B55BDA0DB24A}" srcOrd="3" destOrd="0" presId="urn:microsoft.com/office/officeart/2008/layout/LinedList"/>
    <dgm:cxn modelId="{E0321A60-1D62-4993-8997-D8610B7F00D1}" type="presParOf" srcId="{EC52E876-8703-4B67-9041-B55BDA0DB24A}" destId="{E358A988-F40D-4D49-A837-316B591E5462}" srcOrd="0" destOrd="0" presId="urn:microsoft.com/office/officeart/2008/layout/LinedList"/>
    <dgm:cxn modelId="{87C8F770-F05D-4040-98C7-B057788E7F5C}" type="presParOf" srcId="{EC52E876-8703-4B67-9041-B55BDA0DB24A}" destId="{DAB066E1-CB5F-4FD0-86B3-1EEB039AA835}" srcOrd="1" destOrd="0" presId="urn:microsoft.com/office/officeart/2008/layout/LinedList"/>
    <dgm:cxn modelId="{3A09D7B9-C0AA-4AFE-B51D-22110556029C}" type="presParOf" srcId="{562D88FB-D4AE-4D81-8C5B-3A920C8CB456}" destId="{F0DA9524-BF72-4A24-BE97-42AE10D90E17}" srcOrd="4" destOrd="0" presId="urn:microsoft.com/office/officeart/2008/layout/LinedList"/>
    <dgm:cxn modelId="{5FC64743-7D23-4854-AE6B-5610F6F01EF1}" type="presParOf" srcId="{562D88FB-D4AE-4D81-8C5B-3A920C8CB456}" destId="{BAE1C8AD-8174-4CF5-BDBC-C0519355D7C1}" srcOrd="5" destOrd="0" presId="urn:microsoft.com/office/officeart/2008/layout/LinedList"/>
    <dgm:cxn modelId="{4E4EB980-FAF8-4981-8806-5D1126800416}" type="presParOf" srcId="{BAE1C8AD-8174-4CF5-BDBC-C0519355D7C1}" destId="{970F3DD5-1C2A-4396-AD24-81CFFBAB2F07}" srcOrd="0" destOrd="0" presId="urn:microsoft.com/office/officeart/2008/layout/LinedList"/>
    <dgm:cxn modelId="{B82441CA-7051-4A87-AA75-688982032E5C}" type="presParOf" srcId="{BAE1C8AD-8174-4CF5-BDBC-C0519355D7C1}" destId="{A6DB8C06-560E-4B93-A596-FE1D6B868A92}" srcOrd="1" destOrd="0" presId="urn:microsoft.com/office/officeart/2008/layout/LinedList"/>
    <dgm:cxn modelId="{07F974A7-3892-4404-867B-38E25B56B0AB}" type="presParOf" srcId="{562D88FB-D4AE-4D81-8C5B-3A920C8CB456}" destId="{2F141D89-0813-46C7-9E2C-D2DA8D33FF1B}" srcOrd="6" destOrd="0" presId="urn:microsoft.com/office/officeart/2008/layout/LinedList"/>
    <dgm:cxn modelId="{FD7D659B-FE24-41AE-8EB4-4DD617961E2A}" type="presParOf" srcId="{562D88FB-D4AE-4D81-8C5B-3A920C8CB456}" destId="{A8073F6A-9058-4414-BDD5-CFDBC4CFF6EF}" srcOrd="7" destOrd="0" presId="urn:microsoft.com/office/officeart/2008/layout/LinedList"/>
    <dgm:cxn modelId="{89A9B9AE-127B-4A00-9BC0-411081D2E832}" type="presParOf" srcId="{A8073F6A-9058-4414-BDD5-CFDBC4CFF6EF}" destId="{3EF4A338-36EE-42D4-8C50-583B97729095}" srcOrd="0" destOrd="0" presId="urn:microsoft.com/office/officeart/2008/layout/LinedList"/>
    <dgm:cxn modelId="{6DEC149F-5B09-49EE-955D-14BAA66E1F0E}" type="presParOf" srcId="{A8073F6A-9058-4414-BDD5-CFDBC4CFF6EF}" destId="{4B8141B8-E5A1-4AC1-97EE-8D387EAD87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20D3A1A-9319-49C0-9043-8EB76ECFE397}" type="doc">
      <dgm:prSet loTypeId="urn:microsoft.com/office/officeart/2009/layout/ReverseList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F4F24-1B78-4123-9BC3-D3D8054602EA}">
      <dgm:prSet phldrT="[Text]"/>
      <dgm:spPr/>
      <dgm:t>
        <a:bodyPr anchor="ctr"/>
        <a:lstStyle/>
        <a:p>
          <a:r>
            <a:rPr lang="en-US" dirty="0"/>
            <a:t>Front-End</a:t>
          </a:r>
        </a:p>
      </dgm:t>
    </dgm:pt>
    <dgm:pt modelId="{E2D5BA06-56F3-47ED-A771-0E8F4F583F91}" type="parTrans" cxnId="{F2F4B4FD-D973-4206-B9A5-DBB3FD0A5E71}">
      <dgm:prSet/>
      <dgm:spPr/>
      <dgm:t>
        <a:bodyPr/>
        <a:lstStyle/>
        <a:p>
          <a:endParaRPr lang="en-US"/>
        </a:p>
      </dgm:t>
    </dgm:pt>
    <dgm:pt modelId="{37887A65-ABF4-41C0-AAB9-D0F5C783FFF3}" type="sibTrans" cxnId="{F2F4B4FD-D973-4206-B9A5-DBB3FD0A5E71}">
      <dgm:prSet/>
      <dgm:spPr/>
      <dgm:t>
        <a:bodyPr/>
        <a:lstStyle/>
        <a:p>
          <a:endParaRPr lang="en-US"/>
        </a:p>
      </dgm:t>
    </dgm:pt>
    <dgm:pt modelId="{8FA35C5C-D269-45BC-AD29-05C2816B20DB}">
      <dgm:prSet phldrT="[Text]"/>
      <dgm:spPr/>
      <dgm:t>
        <a:bodyPr anchor="ctr"/>
        <a:lstStyle/>
        <a:p>
          <a:r>
            <a:rPr lang="en-US" dirty="0"/>
            <a:t>Back-End</a:t>
          </a:r>
        </a:p>
      </dgm:t>
    </dgm:pt>
    <dgm:pt modelId="{0653AF38-967B-46C2-8BC9-399EB0B0BB9E}" type="parTrans" cxnId="{37687ED8-71B8-488F-BC4B-FF0267ED9EB2}">
      <dgm:prSet/>
      <dgm:spPr/>
      <dgm:t>
        <a:bodyPr/>
        <a:lstStyle/>
        <a:p>
          <a:endParaRPr lang="en-US"/>
        </a:p>
      </dgm:t>
    </dgm:pt>
    <dgm:pt modelId="{CB62C43B-B4C2-4ED1-A7C5-8AAB9C879B62}" type="sibTrans" cxnId="{37687ED8-71B8-488F-BC4B-FF0267ED9EB2}">
      <dgm:prSet/>
      <dgm:spPr/>
      <dgm:t>
        <a:bodyPr/>
        <a:lstStyle/>
        <a:p>
          <a:endParaRPr lang="en-US"/>
        </a:p>
      </dgm:t>
    </dgm:pt>
    <dgm:pt modelId="{5A9AB8A6-4A4D-4FF2-AA77-95D914DD4D46}" type="pres">
      <dgm:prSet presAssocID="{620D3A1A-9319-49C0-9043-8EB76ECFE397}" presName="Name0" presStyleCnt="0">
        <dgm:presLayoutVars>
          <dgm:chMax val="2"/>
          <dgm:chPref val="2"/>
          <dgm:animLvl val="lvl"/>
        </dgm:presLayoutVars>
      </dgm:prSet>
      <dgm:spPr/>
    </dgm:pt>
    <dgm:pt modelId="{0BC19BD3-CDA1-4EAD-882B-0C6F9C511E02}" type="pres">
      <dgm:prSet presAssocID="{620D3A1A-9319-49C0-9043-8EB76ECFE397}" presName="LeftText" presStyleLbl="revTx" presStyleIdx="0" presStyleCnt="0">
        <dgm:presLayoutVars>
          <dgm:bulletEnabled val="1"/>
        </dgm:presLayoutVars>
      </dgm:prSet>
      <dgm:spPr/>
    </dgm:pt>
    <dgm:pt modelId="{DAB0C3A1-C446-4E87-B3BC-6DD6A378F0FE}" type="pres">
      <dgm:prSet presAssocID="{620D3A1A-9319-49C0-9043-8EB76ECFE397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7FC8772A-33C0-43C0-8273-88E9AF2E827E}" type="pres">
      <dgm:prSet presAssocID="{620D3A1A-9319-49C0-9043-8EB76ECFE397}" presName="RightText" presStyleLbl="revTx" presStyleIdx="0" presStyleCnt="0">
        <dgm:presLayoutVars>
          <dgm:bulletEnabled val="1"/>
        </dgm:presLayoutVars>
      </dgm:prSet>
      <dgm:spPr/>
    </dgm:pt>
    <dgm:pt modelId="{10D8E380-26DF-4B34-9C0D-78EB155FA065}" type="pres">
      <dgm:prSet presAssocID="{620D3A1A-9319-49C0-9043-8EB76ECFE397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AFD5E1C7-6C3B-4BD3-B71E-99D85063910D}" type="pres">
      <dgm:prSet presAssocID="{620D3A1A-9319-49C0-9043-8EB76ECFE397}" presName="TopArrow" presStyleLbl="node1" presStyleIdx="0" presStyleCnt="2"/>
      <dgm:spPr/>
    </dgm:pt>
    <dgm:pt modelId="{9EFAD51F-28EB-4314-90B2-14A416330BF5}" type="pres">
      <dgm:prSet presAssocID="{620D3A1A-9319-49C0-9043-8EB76ECFE397}" presName="BottomArrow" presStyleLbl="node1" presStyleIdx="1" presStyleCnt="2"/>
      <dgm:spPr/>
    </dgm:pt>
  </dgm:ptLst>
  <dgm:cxnLst>
    <dgm:cxn modelId="{42D1B210-BBF5-43F6-94B2-11DC9DA55FB2}" type="presOf" srcId="{ACEF4F24-1B78-4123-9BC3-D3D8054602EA}" destId="{0BC19BD3-CDA1-4EAD-882B-0C6F9C511E02}" srcOrd="0" destOrd="0" presId="urn:microsoft.com/office/officeart/2009/layout/ReverseList"/>
    <dgm:cxn modelId="{01DFD338-C411-4FA3-90D2-C045101CDBA3}" type="presOf" srcId="{ACEF4F24-1B78-4123-9BC3-D3D8054602EA}" destId="{DAB0C3A1-C446-4E87-B3BC-6DD6A378F0FE}" srcOrd="1" destOrd="0" presId="urn:microsoft.com/office/officeart/2009/layout/ReverseList"/>
    <dgm:cxn modelId="{188D2A51-E6C4-4E2F-A32B-8A042CF7E8DF}" type="presOf" srcId="{620D3A1A-9319-49C0-9043-8EB76ECFE397}" destId="{5A9AB8A6-4A4D-4FF2-AA77-95D914DD4D46}" srcOrd="0" destOrd="0" presId="urn:microsoft.com/office/officeart/2009/layout/ReverseList"/>
    <dgm:cxn modelId="{48BDF971-2010-43C3-AEB4-D7F9E1CED99F}" type="presOf" srcId="{8FA35C5C-D269-45BC-AD29-05C2816B20DB}" destId="{7FC8772A-33C0-43C0-8273-88E9AF2E827E}" srcOrd="0" destOrd="0" presId="urn:microsoft.com/office/officeart/2009/layout/ReverseList"/>
    <dgm:cxn modelId="{A211D3AA-DBEC-43AD-942F-22D608FEF58B}" type="presOf" srcId="{8FA35C5C-D269-45BC-AD29-05C2816B20DB}" destId="{10D8E380-26DF-4B34-9C0D-78EB155FA065}" srcOrd="1" destOrd="0" presId="urn:microsoft.com/office/officeart/2009/layout/ReverseList"/>
    <dgm:cxn modelId="{37687ED8-71B8-488F-BC4B-FF0267ED9EB2}" srcId="{620D3A1A-9319-49C0-9043-8EB76ECFE397}" destId="{8FA35C5C-D269-45BC-AD29-05C2816B20DB}" srcOrd="1" destOrd="0" parTransId="{0653AF38-967B-46C2-8BC9-399EB0B0BB9E}" sibTransId="{CB62C43B-B4C2-4ED1-A7C5-8AAB9C879B62}"/>
    <dgm:cxn modelId="{F2F4B4FD-D973-4206-B9A5-DBB3FD0A5E71}" srcId="{620D3A1A-9319-49C0-9043-8EB76ECFE397}" destId="{ACEF4F24-1B78-4123-9BC3-D3D8054602EA}" srcOrd="0" destOrd="0" parTransId="{E2D5BA06-56F3-47ED-A771-0E8F4F583F91}" sibTransId="{37887A65-ABF4-41C0-AAB9-D0F5C783FFF3}"/>
    <dgm:cxn modelId="{B48E6486-0F51-4AD2-95AB-34BB4D0D6791}" type="presParOf" srcId="{5A9AB8A6-4A4D-4FF2-AA77-95D914DD4D46}" destId="{0BC19BD3-CDA1-4EAD-882B-0C6F9C511E02}" srcOrd="0" destOrd="0" presId="urn:microsoft.com/office/officeart/2009/layout/ReverseList"/>
    <dgm:cxn modelId="{782215DA-DEBC-4FEE-8045-A694D43295E0}" type="presParOf" srcId="{5A9AB8A6-4A4D-4FF2-AA77-95D914DD4D46}" destId="{DAB0C3A1-C446-4E87-B3BC-6DD6A378F0FE}" srcOrd="1" destOrd="0" presId="urn:microsoft.com/office/officeart/2009/layout/ReverseList"/>
    <dgm:cxn modelId="{D9067DB3-7C96-4D06-A7E3-4F4CE851AC17}" type="presParOf" srcId="{5A9AB8A6-4A4D-4FF2-AA77-95D914DD4D46}" destId="{7FC8772A-33C0-43C0-8273-88E9AF2E827E}" srcOrd="2" destOrd="0" presId="urn:microsoft.com/office/officeart/2009/layout/ReverseList"/>
    <dgm:cxn modelId="{B800E024-C90B-45F6-9721-82C49816D6EE}" type="presParOf" srcId="{5A9AB8A6-4A4D-4FF2-AA77-95D914DD4D46}" destId="{10D8E380-26DF-4B34-9C0D-78EB155FA065}" srcOrd="3" destOrd="0" presId="urn:microsoft.com/office/officeart/2009/layout/ReverseList"/>
    <dgm:cxn modelId="{8DB5EA7E-10B6-457E-A4A5-ABFE8A35DDF5}" type="presParOf" srcId="{5A9AB8A6-4A4D-4FF2-AA77-95D914DD4D46}" destId="{AFD5E1C7-6C3B-4BD3-B71E-99D85063910D}" srcOrd="4" destOrd="0" presId="urn:microsoft.com/office/officeart/2009/layout/ReverseList"/>
    <dgm:cxn modelId="{81BE78D6-3FA8-4C3C-8F99-148EF9BCAD4D}" type="presParOf" srcId="{5A9AB8A6-4A4D-4FF2-AA77-95D914DD4D46}" destId="{9EFAD51F-28EB-4314-90B2-14A416330BF5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84B41C-9A5E-42D9-98EB-8854D501B648}">
      <dgm:prSet custT="1"/>
      <dgm:spPr/>
      <dgm:t>
        <a:bodyPr/>
        <a:lstStyle/>
        <a:p>
          <a:r>
            <a:rPr lang="en-US" sz="2800" dirty="0"/>
            <a:t>Listeners take the form </a:t>
          </a:r>
          <a:r>
            <a:rPr lang="en-US" sz="2800" dirty="0" err="1"/>
            <a:t>socket.</a:t>
          </a:r>
          <a:r>
            <a:rPr lang="en-US" sz="2800" dirty="0" err="1">
              <a:solidFill>
                <a:schemeClr val="accent2"/>
              </a:solidFill>
            </a:rPr>
            <a:t>on</a:t>
          </a:r>
          <a:r>
            <a:rPr lang="en-US" sz="2800" dirty="0"/>
            <a:t>(&lt;</a:t>
          </a:r>
          <a:r>
            <a:rPr lang="en-US" sz="2800" dirty="0" err="1">
              <a:solidFill>
                <a:srgbClr val="A9D18E"/>
              </a:solidFill>
            </a:rPr>
            <a:t>EventName</a:t>
          </a:r>
          <a:r>
            <a:rPr lang="en-US" sz="2800" dirty="0"/>
            <a:t>&gt;, &lt;</a:t>
          </a:r>
          <a:r>
            <a:rPr lang="en-US" sz="2800" dirty="0" err="1">
              <a:solidFill>
                <a:schemeClr val="accent5"/>
              </a:solidFill>
            </a:rPr>
            <a:t>CallBack</a:t>
          </a:r>
          <a:r>
            <a:rPr lang="en-US" sz="2800" dirty="0"/>
            <a:t>&gt;)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 custT="1"/>
      <dgm:spPr/>
      <dgm:t>
        <a:bodyPr/>
        <a:lstStyle/>
        <a:p>
          <a:r>
            <a:rPr lang="en-US" sz="2800" dirty="0"/>
            <a:t>Emitters take the form of </a:t>
          </a:r>
          <a:r>
            <a:rPr lang="en-US" sz="2800" dirty="0" err="1"/>
            <a:t>socket.</a:t>
          </a:r>
          <a:r>
            <a:rPr lang="en-US" sz="2800" dirty="0" err="1">
              <a:solidFill>
                <a:schemeClr val="accent2"/>
              </a:solidFill>
            </a:rPr>
            <a:t>emit</a:t>
          </a:r>
          <a:r>
            <a:rPr lang="en-US" sz="2800" dirty="0"/>
            <a:t>(&lt;</a:t>
          </a:r>
          <a:r>
            <a:rPr lang="en-US" sz="2800" dirty="0" err="1">
              <a:solidFill>
                <a:srgbClr val="A9D18E"/>
              </a:solidFill>
            </a:rPr>
            <a:t>EventName</a:t>
          </a:r>
          <a:r>
            <a:rPr lang="en-US" sz="2800" dirty="0"/>
            <a:t>&gt;, [</a:t>
          </a:r>
          <a:r>
            <a:rPr lang="en-US" sz="2800" dirty="0" err="1">
              <a:solidFill>
                <a:schemeClr val="accent5"/>
              </a:solidFill>
            </a:rPr>
            <a:t>args</a:t>
          </a:r>
          <a:r>
            <a:rPr lang="en-US" sz="2800" dirty="0"/>
            <a:t>])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746CE350-7325-4CF1-860D-083BAE72D9DB}">
      <dgm:prSet custT="1"/>
      <dgm:spPr/>
      <dgm:t>
        <a:bodyPr/>
        <a:lstStyle/>
        <a:p>
          <a:r>
            <a:rPr lang="en-US" sz="2800" dirty="0"/>
            <a:t>Both socket.io servers establish </a:t>
          </a:r>
          <a:r>
            <a:rPr lang="en-US" sz="2800" dirty="0">
              <a:solidFill>
                <a:schemeClr val="accent5"/>
              </a:solidFill>
            </a:rPr>
            <a:t>‘listeners’ </a:t>
          </a:r>
          <a:r>
            <a:rPr lang="en-US" sz="2800" dirty="0"/>
            <a:t>and</a:t>
          </a:r>
          <a:r>
            <a:rPr lang="en-US" sz="2800" dirty="0">
              <a:solidFill>
                <a:schemeClr val="accent5"/>
              </a:solidFill>
            </a:rPr>
            <a:t> ‘emitters’</a:t>
          </a:r>
          <a:endParaRPr lang="en-US" sz="2800" dirty="0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80A03770-88E5-4BA7-ABE5-919A84C8069D}">
      <dgm:prSet custT="1"/>
      <dgm:spPr/>
      <dgm:t>
        <a:bodyPr/>
        <a:lstStyle/>
        <a:p>
          <a:r>
            <a:rPr lang="en-US" sz="2800" dirty="0"/>
            <a:t>Front- and Back-End create a </a:t>
          </a:r>
          <a:r>
            <a:rPr lang="en-US" sz="2800" dirty="0">
              <a:solidFill>
                <a:schemeClr val="accent5"/>
              </a:solidFill>
            </a:rPr>
            <a:t>socket.io server</a:t>
          </a:r>
        </a:p>
      </dgm:t>
    </dgm:pt>
    <dgm:pt modelId="{5BE9CBFB-53EF-4546-A87A-13BAFC93B01D}" type="parTrans" cxnId="{4BA9A009-CA2A-4857-B976-A6447D25ABC4}">
      <dgm:prSet/>
      <dgm:spPr/>
      <dgm:t>
        <a:bodyPr/>
        <a:lstStyle/>
        <a:p>
          <a:endParaRPr lang="en-US"/>
        </a:p>
      </dgm:t>
    </dgm:pt>
    <dgm:pt modelId="{061E51EE-3F07-4C92-BB46-E0FE58560851}" type="sibTrans" cxnId="{4BA9A009-CA2A-4857-B976-A6447D25ABC4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 val="rev"/>
          <dgm:animOne val="branch"/>
          <dgm:animLvl val="lvl"/>
        </dgm:presLayoutVars>
      </dgm:prSet>
      <dgm:spPr/>
    </dgm:pt>
    <dgm:pt modelId="{F20FCBE3-79B5-4FB6-AF4E-895DAEB965C5}" type="pres">
      <dgm:prSet presAssocID="{80A03770-88E5-4BA7-ABE5-919A84C8069D}" presName="thickLine" presStyleLbl="alignNode1" presStyleIdx="0" presStyleCnt="4"/>
      <dgm:spPr/>
    </dgm:pt>
    <dgm:pt modelId="{7EB68A3A-EE19-4812-9C05-0FB08C07025B}" type="pres">
      <dgm:prSet presAssocID="{80A03770-88E5-4BA7-ABE5-919A84C8069D}" presName="horz1" presStyleCnt="0"/>
      <dgm:spPr/>
    </dgm:pt>
    <dgm:pt modelId="{FEA33B8F-D7E5-430C-AEAF-4BCB62BBB548}" type="pres">
      <dgm:prSet presAssocID="{80A03770-88E5-4BA7-ABE5-919A84C8069D}" presName="tx1" presStyleLbl="revTx" presStyleIdx="0" presStyleCnt="4"/>
      <dgm:spPr/>
    </dgm:pt>
    <dgm:pt modelId="{E811BDDB-A82C-4B9F-B211-07306F842F47}" type="pres">
      <dgm:prSet presAssocID="{80A03770-88E5-4BA7-ABE5-919A84C8069D}" presName="vert1" presStyleCnt="0"/>
      <dgm:spPr/>
    </dgm:pt>
    <dgm:pt modelId="{A1BA237A-2CEF-4BE0-AFEE-7F09451FC2B0}" type="pres">
      <dgm:prSet presAssocID="{746CE350-7325-4CF1-860D-083BAE72D9DB}" presName="thickLine" presStyleLbl="alignNode1" presStyleIdx="1" presStyleCnt="4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1" presStyleCnt="4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2" presStyleCnt="4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2" presStyleCnt="4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3" presStyleCnt="4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3" presStyleCnt="4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4BA9A009-CA2A-4857-B976-A6447D25ABC4}" srcId="{EB859469-60CB-4C3D-AC6D-58B6376FBA34}" destId="{80A03770-88E5-4BA7-ABE5-919A84C8069D}" srcOrd="0" destOrd="0" parTransId="{5BE9CBFB-53EF-4546-A87A-13BAFC93B01D}" sibTransId="{061E51EE-3F07-4C92-BB46-E0FE58560851}"/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2" destOrd="0" parTransId="{3BAAA834-7E02-4157-8BDF-1A83D6895F74}" sibTransId="{9D3E5825-9678-49EC-B055-9C5440A6FD9B}"/>
    <dgm:cxn modelId="{9DEE7F35-35EE-4327-ABCF-F4E7AC5B70E1}" type="presOf" srcId="{80A03770-88E5-4BA7-ABE5-919A84C8069D}" destId="{FEA33B8F-D7E5-430C-AEAF-4BCB62BBB548}" srcOrd="0" destOrd="0" presId="urn:microsoft.com/office/officeart/2008/layout/LinedList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1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3" destOrd="0" parTransId="{BF4BC45C-8CA5-463F-BD9D-9CDD2C376AB9}" sibTransId="{BB59C7AB-1B60-48AB-8878-FE81B80CCFEC}"/>
    <dgm:cxn modelId="{855F1045-8A09-4CE6-A1AB-6C346204E9C8}" type="presParOf" srcId="{64875E7B-E091-45DD-B457-94865C83FBC6}" destId="{F20FCBE3-79B5-4FB6-AF4E-895DAEB965C5}" srcOrd="0" destOrd="0" presId="urn:microsoft.com/office/officeart/2008/layout/LinedList"/>
    <dgm:cxn modelId="{49B12E3C-C1F6-4A72-9162-EDD672E78E50}" type="presParOf" srcId="{64875E7B-E091-45DD-B457-94865C83FBC6}" destId="{7EB68A3A-EE19-4812-9C05-0FB08C07025B}" srcOrd="1" destOrd="0" presId="urn:microsoft.com/office/officeart/2008/layout/LinedList"/>
    <dgm:cxn modelId="{D118A90A-7141-4E10-9DD7-605232D648B1}" type="presParOf" srcId="{7EB68A3A-EE19-4812-9C05-0FB08C07025B}" destId="{FEA33B8F-D7E5-430C-AEAF-4BCB62BBB548}" srcOrd="0" destOrd="0" presId="urn:microsoft.com/office/officeart/2008/layout/LinedList"/>
    <dgm:cxn modelId="{76B97A86-1275-4527-99AD-0E304721C742}" type="presParOf" srcId="{7EB68A3A-EE19-4812-9C05-0FB08C07025B}" destId="{E811BDDB-A82C-4B9F-B211-07306F842F47}" srcOrd="1" destOrd="0" presId="urn:microsoft.com/office/officeart/2008/layout/LinedList"/>
    <dgm:cxn modelId="{C55113C2-43A6-47DF-AADD-4D852DC0854E}" type="presParOf" srcId="{64875E7B-E091-45DD-B457-94865C83FBC6}" destId="{A1BA237A-2CEF-4BE0-AFEE-7F09451FC2B0}" srcOrd="2" destOrd="0" presId="urn:microsoft.com/office/officeart/2008/layout/LinedList"/>
    <dgm:cxn modelId="{5470FD46-85F7-4A69-BD65-A8C31D233A9F}" type="presParOf" srcId="{64875E7B-E091-45DD-B457-94865C83FBC6}" destId="{3DC74DF9-2BAE-4CDC-8B22-105C57D6956E}" srcOrd="3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4" destOrd="0" presId="urn:microsoft.com/office/officeart/2008/layout/LinedList"/>
    <dgm:cxn modelId="{F66A66E0-66C3-4D12-B690-C42DB90EEFCC}" type="presParOf" srcId="{64875E7B-E091-45DD-B457-94865C83FBC6}" destId="{7183AE74-1F01-4659-912A-2692B0C80329}" srcOrd="5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6" destOrd="0" presId="urn:microsoft.com/office/officeart/2008/layout/LinedList"/>
    <dgm:cxn modelId="{32BCBEB3-F9A3-409D-B9A5-C74675F86CCB}" type="presParOf" srcId="{64875E7B-E091-45DD-B457-94865C83FBC6}" destId="{FB3C8CE0-E465-4720-86C2-D6FEC8D840EC}" srcOrd="7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/>
            <a:t>JavaScript </a:t>
          </a:r>
          <a:r>
            <a:rPr lang="en-US" dirty="0">
              <a:solidFill>
                <a:srgbClr val="0070C0"/>
              </a:solidFill>
            </a:rPr>
            <a:t>runtime</a:t>
          </a:r>
          <a:r>
            <a:rPr lang="en-US" dirty="0"/>
            <a:t> environment built on Google’s V8 Engine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Allows </a:t>
          </a:r>
          <a:r>
            <a:rPr lang="en-US" dirty="0">
              <a:solidFill>
                <a:srgbClr val="0070C0"/>
              </a:solidFill>
            </a:rPr>
            <a:t>executing</a:t>
          </a:r>
          <a:r>
            <a:rPr lang="en-US" dirty="0"/>
            <a:t> JavaScript code </a:t>
          </a:r>
          <a:r>
            <a:rPr lang="en-US" dirty="0">
              <a:solidFill>
                <a:srgbClr val="0070C0"/>
              </a:solidFill>
            </a:rPr>
            <a:t>outside</a:t>
          </a:r>
          <a:r>
            <a:rPr lang="en-US" dirty="0"/>
            <a:t> of a web browser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 dirty="0"/>
            <a:t>Enables server-side and command-line application development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3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3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3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3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3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3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/>
            <a:t>Provides </a:t>
          </a:r>
          <a:r>
            <a:rPr lang="en-US" dirty="0">
              <a:solidFill>
                <a:schemeClr val="accent5"/>
              </a:solidFill>
            </a:rPr>
            <a:t>high-level</a:t>
          </a:r>
          <a:r>
            <a:rPr lang="en-US" dirty="0"/>
            <a:t> API for WebSocket </a:t>
          </a:r>
          <a:r>
            <a:rPr lang="en-US" dirty="0">
              <a:solidFill>
                <a:schemeClr val="accent5"/>
              </a:solidFill>
            </a:rPr>
            <a:t>like</a:t>
          </a:r>
          <a:r>
            <a:rPr lang="en-US" dirty="0"/>
            <a:t> interaction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Exists for multiple languages, JavaScript being just one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2A8B385D-63E9-4717-8BAD-E8801B94F32C}">
      <dgm:prSet/>
      <dgm:spPr/>
      <dgm:t>
        <a:bodyPr/>
        <a:lstStyle/>
        <a:p>
          <a:r>
            <a:rPr lang="en-US" dirty="0">
              <a:solidFill>
                <a:schemeClr val="accent5"/>
              </a:solidFill>
            </a:rPr>
            <a:t>Requires</a:t>
          </a:r>
          <a:r>
            <a:rPr lang="en-US" dirty="0"/>
            <a:t> implementation on Client- </a:t>
          </a:r>
          <a:r>
            <a:rPr lang="en-US" dirty="0">
              <a:solidFill>
                <a:schemeClr val="accent5"/>
              </a:solidFill>
            </a:rPr>
            <a:t>and</a:t>
          </a:r>
          <a:r>
            <a:rPr lang="en-US" dirty="0"/>
            <a:t> Server-side</a:t>
          </a:r>
        </a:p>
      </dgm:t>
    </dgm:pt>
    <dgm:pt modelId="{7CB5F6C6-EE3E-415B-8138-CD9574EA4DFA}" type="parTrans" cxnId="{7390513E-8D7F-44CF-B372-76EC35651DB4}">
      <dgm:prSet/>
      <dgm:spPr/>
      <dgm:t>
        <a:bodyPr/>
        <a:lstStyle/>
        <a:p>
          <a:endParaRPr lang="en-US"/>
        </a:p>
      </dgm:t>
    </dgm:pt>
    <dgm:pt modelId="{FDF55C3F-6B5B-455F-A193-5186910BA463}" type="sibTrans" cxnId="{7390513E-8D7F-44CF-B372-76EC35651DB4}">
      <dgm:prSet/>
      <dgm:spPr/>
      <dgm:t>
        <a:bodyPr/>
        <a:lstStyle/>
        <a:p>
          <a:endParaRPr lang="en-US"/>
        </a:p>
      </dgm:t>
    </dgm:pt>
    <dgm:pt modelId="{1E9B25A4-86E2-412B-A996-636303F1B1E6}">
      <dgm:prSet/>
      <dgm:spPr/>
      <dgm:t>
        <a:bodyPr/>
        <a:lstStyle/>
        <a:p>
          <a:pPr>
            <a:buClr>
              <a:schemeClr val="tx1"/>
            </a:buClr>
          </a:pPr>
          <a:r>
            <a:rPr lang="en-US"/>
            <a:t>Allows for real-time communication</a:t>
          </a:r>
          <a:endParaRPr lang="en-US" dirty="0"/>
        </a:p>
      </dgm:t>
    </dgm:pt>
    <dgm:pt modelId="{44A6375E-1103-4681-8698-CBAC4926E648}" type="parTrans" cxnId="{F1C677D6-DA7D-436B-B0CD-D0B515C449C9}">
      <dgm:prSet/>
      <dgm:spPr/>
      <dgm:t>
        <a:bodyPr/>
        <a:lstStyle/>
        <a:p>
          <a:endParaRPr lang="en-US"/>
        </a:p>
      </dgm:t>
    </dgm:pt>
    <dgm:pt modelId="{408ECD35-EA7F-4769-82FA-D5CE98AAB041}" type="sibTrans" cxnId="{F1C677D6-DA7D-436B-B0CD-D0B515C449C9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4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4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4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4"/>
      <dgm:spPr/>
    </dgm:pt>
    <dgm:pt modelId="{778E89FB-1437-4D6F-8E77-0B4D8612789A}" type="pres">
      <dgm:prSet presAssocID="{5E84B41C-9A5E-42D9-98EB-8854D501B648}" presName="vert1" presStyleCnt="0"/>
      <dgm:spPr/>
    </dgm:pt>
    <dgm:pt modelId="{FCCDA548-C6BA-41A5-86DD-585F3E680A76}" type="pres">
      <dgm:prSet presAssocID="{2A8B385D-63E9-4717-8BAD-E8801B94F32C}" presName="thickLine" presStyleLbl="alignNode1" presStyleIdx="2" presStyleCnt="4"/>
      <dgm:spPr/>
    </dgm:pt>
    <dgm:pt modelId="{492AD87F-B5EE-466C-A978-259F3FDE1A7E}" type="pres">
      <dgm:prSet presAssocID="{2A8B385D-63E9-4717-8BAD-E8801B94F32C}" presName="horz1" presStyleCnt="0"/>
      <dgm:spPr/>
    </dgm:pt>
    <dgm:pt modelId="{6E39C09E-F9EC-48F4-BD57-7295DF213B54}" type="pres">
      <dgm:prSet presAssocID="{2A8B385D-63E9-4717-8BAD-E8801B94F32C}" presName="tx1" presStyleLbl="revTx" presStyleIdx="2" presStyleCnt="4"/>
      <dgm:spPr/>
    </dgm:pt>
    <dgm:pt modelId="{DE2ABA42-7328-4E5F-AC26-54B51D300249}" type="pres">
      <dgm:prSet presAssocID="{2A8B385D-63E9-4717-8BAD-E8801B94F32C}" presName="vert1" presStyleCnt="0"/>
      <dgm:spPr/>
    </dgm:pt>
    <dgm:pt modelId="{F13FDD4E-ADDA-4D64-B5E0-A1955268644A}" type="pres">
      <dgm:prSet presAssocID="{1E9B25A4-86E2-412B-A996-636303F1B1E6}" presName="thickLine" presStyleLbl="alignNode1" presStyleIdx="3" presStyleCnt="4"/>
      <dgm:spPr/>
    </dgm:pt>
    <dgm:pt modelId="{7D5CC25B-698B-4DA5-A0BE-D7D2919957CD}" type="pres">
      <dgm:prSet presAssocID="{1E9B25A4-86E2-412B-A996-636303F1B1E6}" presName="horz1" presStyleCnt="0"/>
      <dgm:spPr/>
    </dgm:pt>
    <dgm:pt modelId="{19D2CEEC-87E1-46CD-BCDD-796872AE6DBD}" type="pres">
      <dgm:prSet presAssocID="{1E9B25A4-86E2-412B-A996-636303F1B1E6}" presName="tx1" presStyleLbl="revTx" presStyleIdx="3" presStyleCnt="4"/>
      <dgm:spPr/>
    </dgm:pt>
    <dgm:pt modelId="{D3BB00B9-C1C4-44D5-92C5-154D1EA1F5DA}" type="pres">
      <dgm:prSet presAssocID="{1E9B25A4-86E2-412B-A996-636303F1B1E6}" presName="vert1" presStyleCnt="0"/>
      <dgm:spPr/>
    </dgm:pt>
  </dgm:ptLst>
  <dgm:cxnLst>
    <dgm:cxn modelId="{1D0B1102-1929-4C32-9A69-BD03B31F31E9}" type="presOf" srcId="{1E9B25A4-86E2-412B-A996-636303F1B1E6}" destId="{19D2CEEC-87E1-46CD-BCDD-796872AE6DBD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7390513E-8D7F-44CF-B372-76EC35651DB4}" srcId="{EB859469-60CB-4C3D-AC6D-58B6376FBA34}" destId="{2A8B385D-63E9-4717-8BAD-E8801B94F32C}" srcOrd="2" destOrd="0" parTransId="{7CB5F6C6-EE3E-415B-8138-CD9574EA4DFA}" sibTransId="{FDF55C3F-6B5B-455F-A193-5186910BA463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7339EC52-621E-4B16-B1CD-FD3E523A71DB}" type="presOf" srcId="{2A8B385D-63E9-4717-8BAD-E8801B94F32C}" destId="{6E39C09E-F9EC-48F4-BD57-7295DF213B54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F1C677D6-DA7D-436B-B0CD-D0B515C449C9}" srcId="{EB859469-60CB-4C3D-AC6D-58B6376FBA34}" destId="{1E9B25A4-86E2-412B-A996-636303F1B1E6}" srcOrd="3" destOrd="0" parTransId="{44A6375E-1103-4681-8698-CBAC4926E648}" sibTransId="{408ECD35-EA7F-4769-82FA-D5CE98AAB041}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10E05DAB-713F-477C-9BBE-C70FEB7DD15D}" type="presParOf" srcId="{64875E7B-E091-45DD-B457-94865C83FBC6}" destId="{FCCDA548-C6BA-41A5-86DD-585F3E680A76}" srcOrd="4" destOrd="0" presId="urn:microsoft.com/office/officeart/2008/layout/LinedList"/>
    <dgm:cxn modelId="{0FF2A065-9AC1-4AA9-B66C-65A13043669F}" type="presParOf" srcId="{64875E7B-E091-45DD-B457-94865C83FBC6}" destId="{492AD87F-B5EE-466C-A978-259F3FDE1A7E}" srcOrd="5" destOrd="0" presId="urn:microsoft.com/office/officeart/2008/layout/LinedList"/>
    <dgm:cxn modelId="{6A49B440-4F5F-4CFC-8B67-49358E607BE6}" type="presParOf" srcId="{492AD87F-B5EE-466C-A978-259F3FDE1A7E}" destId="{6E39C09E-F9EC-48F4-BD57-7295DF213B54}" srcOrd="0" destOrd="0" presId="urn:microsoft.com/office/officeart/2008/layout/LinedList"/>
    <dgm:cxn modelId="{522552AF-ED28-46A1-8868-0DCEDF94B772}" type="presParOf" srcId="{492AD87F-B5EE-466C-A978-259F3FDE1A7E}" destId="{DE2ABA42-7328-4E5F-AC26-54B51D300249}" srcOrd="1" destOrd="0" presId="urn:microsoft.com/office/officeart/2008/layout/LinedList"/>
    <dgm:cxn modelId="{24533D0B-3F3B-4C7A-8256-EF0343C5C998}" type="presParOf" srcId="{64875E7B-E091-45DD-B457-94865C83FBC6}" destId="{F13FDD4E-ADDA-4D64-B5E0-A1955268644A}" srcOrd="6" destOrd="0" presId="urn:microsoft.com/office/officeart/2008/layout/LinedList"/>
    <dgm:cxn modelId="{6B125C1E-8756-4498-A412-46639E5785FE}" type="presParOf" srcId="{64875E7B-E091-45DD-B457-94865C83FBC6}" destId="{7D5CC25B-698B-4DA5-A0BE-D7D2919957CD}" srcOrd="7" destOrd="0" presId="urn:microsoft.com/office/officeart/2008/layout/LinedList"/>
    <dgm:cxn modelId="{86FD264A-198B-4585-B27E-D8B7A0A114D7}" type="presParOf" srcId="{7D5CC25B-698B-4DA5-A0BE-D7D2919957CD}" destId="{19D2CEEC-87E1-46CD-BCDD-796872AE6DBD}" srcOrd="0" destOrd="0" presId="urn:microsoft.com/office/officeart/2008/layout/LinedList"/>
    <dgm:cxn modelId="{03BEF8C7-9E9D-4F76-9EFC-2723619E3130}" type="presParOf" srcId="{7D5CC25B-698B-4DA5-A0BE-D7D2919957CD}" destId="{D3BB00B9-C1C4-44D5-92C5-154D1EA1F5D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84B41C-9A5E-42D9-98EB-8854D501B648}">
      <dgm:prSet custT="1"/>
      <dgm:spPr/>
      <dgm:t>
        <a:bodyPr/>
        <a:lstStyle/>
        <a:p>
          <a:r>
            <a:rPr lang="en-US" sz="2800" dirty="0">
              <a:solidFill>
                <a:schemeClr val="accent5"/>
              </a:solidFill>
            </a:rPr>
            <a:t>Large ecosystem</a:t>
          </a:r>
          <a:r>
            <a:rPr lang="en-US" sz="2800" dirty="0"/>
            <a:t> of packages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 custT="1"/>
      <dgm:spPr/>
      <dgm:t>
        <a:bodyPr/>
        <a:lstStyle/>
        <a:p>
          <a:r>
            <a:rPr lang="en-US" sz="2800" dirty="0"/>
            <a:t>Very versatile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746CE350-7325-4CF1-860D-083BAE72D9DB}">
      <dgm:prSet custT="1"/>
      <dgm:spPr/>
      <dgm:t>
        <a:bodyPr/>
        <a:lstStyle/>
        <a:p>
          <a:r>
            <a:rPr lang="en-US" sz="2800" dirty="0"/>
            <a:t>Enables</a:t>
          </a:r>
          <a:r>
            <a:rPr lang="en-US" sz="2800" dirty="0">
              <a:solidFill>
                <a:schemeClr val="accent5"/>
              </a:solidFill>
            </a:rPr>
            <a:t> JavaScript</a:t>
          </a:r>
          <a:r>
            <a:rPr lang="en-US" sz="2800" dirty="0"/>
            <a:t> for </a:t>
          </a:r>
          <a:r>
            <a:rPr lang="en-US" sz="2800" dirty="0">
              <a:solidFill>
                <a:schemeClr val="accent5"/>
              </a:solidFill>
            </a:rPr>
            <a:t>full-stack </a:t>
          </a:r>
          <a:r>
            <a:rPr lang="en-US" sz="2800" dirty="0"/>
            <a:t>development</a:t>
          </a:r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80A03770-88E5-4BA7-ABE5-919A84C8069D}">
      <dgm:prSet custT="1"/>
      <dgm:spPr/>
      <dgm:t>
        <a:bodyPr/>
        <a:lstStyle/>
        <a:p>
          <a:r>
            <a:rPr lang="en-US" sz="2800" dirty="0">
              <a:solidFill>
                <a:schemeClr val="accent5"/>
              </a:solidFill>
            </a:rPr>
            <a:t>Runtime</a:t>
          </a:r>
          <a:r>
            <a:rPr lang="en-US" sz="2800" dirty="0"/>
            <a:t> for JavaScript</a:t>
          </a:r>
          <a:endParaRPr lang="en-US" sz="2800" dirty="0">
            <a:solidFill>
              <a:schemeClr val="accent5"/>
            </a:solidFill>
          </a:endParaRPr>
        </a:p>
      </dgm:t>
    </dgm:pt>
    <dgm:pt modelId="{5BE9CBFB-53EF-4546-A87A-13BAFC93B01D}" type="parTrans" cxnId="{4BA9A009-CA2A-4857-B976-A6447D25ABC4}">
      <dgm:prSet/>
      <dgm:spPr/>
      <dgm:t>
        <a:bodyPr/>
        <a:lstStyle/>
        <a:p>
          <a:endParaRPr lang="en-US"/>
        </a:p>
      </dgm:t>
    </dgm:pt>
    <dgm:pt modelId="{061E51EE-3F07-4C92-BB46-E0FE58560851}" type="sibTrans" cxnId="{4BA9A009-CA2A-4857-B976-A6447D25ABC4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 val="rev"/>
          <dgm:animOne val="branch"/>
          <dgm:animLvl val="lvl"/>
        </dgm:presLayoutVars>
      </dgm:prSet>
      <dgm:spPr/>
    </dgm:pt>
    <dgm:pt modelId="{F20FCBE3-79B5-4FB6-AF4E-895DAEB965C5}" type="pres">
      <dgm:prSet presAssocID="{80A03770-88E5-4BA7-ABE5-919A84C8069D}" presName="thickLine" presStyleLbl="alignNode1" presStyleIdx="0" presStyleCnt="4"/>
      <dgm:spPr/>
    </dgm:pt>
    <dgm:pt modelId="{7EB68A3A-EE19-4812-9C05-0FB08C07025B}" type="pres">
      <dgm:prSet presAssocID="{80A03770-88E5-4BA7-ABE5-919A84C8069D}" presName="horz1" presStyleCnt="0"/>
      <dgm:spPr/>
    </dgm:pt>
    <dgm:pt modelId="{FEA33B8F-D7E5-430C-AEAF-4BCB62BBB548}" type="pres">
      <dgm:prSet presAssocID="{80A03770-88E5-4BA7-ABE5-919A84C8069D}" presName="tx1" presStyleLbl="revTx" presStyleIdx="0" presStyleCnt="4"/>
      <dgm:spPr/>
    </dgm:pt>
    <dgm:pt modelId="{E811BDDB-A82C-4B9F-B211-07306F842F47}" type="pres">
      <dgm:prSet presAssocID="{80A03770-88E5-4BA7-ABE5-919A84C8069D}" presName="vert1" presStyleCnt="0"/>
      <dgm:spPr/>
    </dgm:pt>
    <dgm:pt modelId="{A1BA237A-2CEF-4BE0-AFEE-7F09451FC2B0}" type="pres">
      <dgm:prSet presAssocID="{746CE350-7325-4CF1-860D-083BAE72D9DB}" presName="thickLine" presStyleLbl="alignNode1" presStyleIdx="1" presStyleCnt="4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1" presStyleCnt="4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2" presStyleCnt="4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2" presStyleCnt="4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3" presStyleCnt="4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3" presStyleCnt="4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4BA9A009-CA2A-4857-B976-A6447D25ABC4}" srcId="{EB859469-60CB-4C3D-AC6D-58B6376FBA34}" destId="{80A03770-88E5-4BA7-ABE5-919A84C8069D}" srcOrd="0" destOrd="0" parTransId="{5BE9CBFB-53EF-4546-A87A-13BAFC93B01D}" sibTransId="{061E51EE-3F07-4C92-BB46-E0FE58560851}"/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2" destOrd="0" parTransId="{3BAAA834-7E02-4157-8BDF-1A83D6895F74}" sibTransId="{9D3E5825-9678-49EC-B055-9C5440A6FD9B}"/>
    <dgm:cxn modelId="{9DEE7F35-35EE-4327-ABCF-F4E7AC5B70E1}" type="presOf" srcId="{80A03770-88E5-4BA7-ABE5-919A84C8069D}" destId="{FEA33B8F-D7E5-430C-AEAF-4BCB62BBB548}" srcOrd="0" destOrd="0" presId="urn:microsoft.com/office/officeart/2008/layout/LinedList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1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3" destOrd="0" parTransId="{BF4BC45C-8CA5-463F-BD9D-9CDD2C376AB9}" sibTransId="{BB59C7AB-1B60-48AB-8878-FE81B80CCFEC}"/>
    <dgm:cxn modelId="{855F1045-8A09-4CE6-A1AB-6C346204E9C8}" type="presParOf" srcId="{64875E7B-E091-45DD-B457-94865C83FBC6}" destId="{F20FCBE3-79B5-4FB6-AF4E-895DAEB965C5}" srcOrd="0" destOrd="0" presId="urn:microsoft.com/office/officeart/2008/layout/LinedList"/>
    <dgm:cxn modelId="{49B12E3C-C1F6-4A72-9162-EDD672E78E50}" type="presParOf" srcId="{64875E7B-E091-45DD-B457-94865C83FBC6}" destId="{7EB68A3A-EE19-4812-9C05-0FB08C07025B}" srcOrd="1" destOrd="0" presId="urn:microsoft.com/office/officeart/2008/layout/LinedList"/>
    <dgm:cxn modelId="{D118A90A-7141-4E10-9DD7-605232D648B1}" type="presParOf" srcId="{7EB68A3A-EE19-4812-9C05-0FB08C07025B}" destId="{FEA33B8F-D7E5-430C-AEAF-4BCB62BBB548}" srcOrd="0" destOrd="0" presId="urn:microsoft.com/office/officeart/2008/layout/LinedList"/>
    <dgm:cxn modelId="{76B97A86-1275-4527-99AD-0E304721C742}" type="presParOf" srcId="{7EB68A3A-EE19-4812-9C05-0FB08C07025B}" destId="{E811BDDB-A82C-4B9F-B211-07306F842F47}" srcOrd="1" destOrd="0" presId="urn:microsoft.com/office/officeart/2008/layout/LinedList"/>
    <dgm:cxn modelId="{C55113C2-43A6-47DF-AADD-4D852DC0854E}" type="presParOf" srcId="{64875E7B-E091-45DD-B457-94865C83FBC6}" destId="{A1BA237A-2CEF-4BE0-AFEE-7F09451FC2B0}" srcOrd="2" destOrd="0" presId="urn:microsoft.com/office/officeart/2008/layout/LinedList"/>
    <dgm:cxn modelId="{5470FD46-85F7-4A69-BD65-A8C31D233A9F}" type="presParOf" srcId="{64875E7B-E091-45DD-B457-94865C83FBC6}" destId="{3DC74DF9-2BAE-4CDC-8B22-105C57D6956E}" srcOrd="3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4" destOrd="0" presId="urn:microsoft.com/office/officeart/2008/layout/LinedList"/>
    <dgm:cxn modelId="{F66A66E0-66C3-4D12-B690-C42DB90EEFCC}" type="presParOf" srcId="{64875E7B-E091-45DD-B457-94865C83FBC6}" destId="{7183AE74-1F01-4659-912A-2692B0C80329}" srcOrd="5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6" destOrd="0" presId="urn:microsoft.com/office/officeart/2008/layout/LinedList"/>
    <dgm:cxn modelId="{32BCBEB3-F9A3-409D-B9A5-C74675F86CCB}" type="presParOf" srcId="{64875E7B-E091-45DD-B457-94865C83FBC6}" destId="{FB3C8CE0-E465-4720-86C2-D6FEC8D840EC}" srcOrd="7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>
              <a:solidFill>
                <a:schemeClr val="accent5"/>
              </a:solidFill>
            </a:rPr>
            <a:t>Not</a:t>
          </a:r>
          <a:r>
            <a:rPr lang="en-US" dirty="0"/>
            <a:t> Single-threaded [1 - 3, 5, 6]  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Non-blocking I/O operations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/>
            <a:t>Wide range of modules and libraries available using npm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2A8B385D-63E9-4717-8BAD-E8801B94F32C}">
      <dgm:prSet/>
      <dgm:spPr/>
      <dgm:t>
        <a:bodyPr/>
        <a:lstStyle/>
        <a:p>
          <a:r>
            <a:rPr lang="en-US" dirty="0">
              <a:solidFill>
                <a:schemeClr val="accent5"/>
              </a:solidFill>
            </a:rPr>
            <a:t>Large active </a:t>
          </a:r>
          <a:r>
            <a:rPr lang="en-US" dirty="0"/>
            <a:t>community</a:t>
          </a:r>
        </a:p>
      </dgm:t>
    </dgm:pt>
    <dgm:pt modelId="{7CB5F6C6-EE3E-415B-8138-CD9574EA4DFA}" type="parTrans" cxnId="{7390513E-8D7F-44CF-B372-76EC35651DB4}">
      <dgm:prSet/>
      <dgm:spPr/>
      <dgm:t>
        <a:bodyPr/>
        <a:lstStyle/>
        <a:p>
          <a:endParaRPr lang="en-US"/>
        </a:p>
      </dgm:t>
    </dgm:pt>
    <dgm:pt modelId="{FDF55C3F-6B5B-455F-A193-5186910BA463}" type="sibTrans" cxnId="{7390513E-8D7F-44CF-B372-76EC35651DB4}">
      <dgm:prSet/>
      <dgm:spPr/>
      <dgm:t>
        <a:bodyPr/>
        <a:lstStyle/>
        <a:p>
          <a:endParaRPr lang="en-US"/>
        </a:p>
      </dgm:t>
    </dgm:pt>
    <dgm:pt modelId="{3B0F7FAF-3C9C-46F6-A963-AC7A3F9DBA10}">
      <dgm:prSet/>
      <dgm:spPr/>
      <dgm:t>
        <a:bodyPr/>
        <a:lstStyle/>
        <a:p>
          <a:r>
            <a:rPr lang="en-US" dirty="0"/>
            <a:t>Scales well regarding served requests</a:t>
          </a:r>
        </a:p>
      </dgm:t>
    </dgm:pt>
    <dgm:pt modelId="{A4D27D30-28AE-4C0D-88B6-E8C934F244C4}" type="parTrans" cxnId="{EC39A457-5E51-4136-BC51-90A6433D059B}">
      <dgm:prSet/>
      <dgm:spPr/>
      <dgm:t>
        <a:bodyPr/>
        <a:lstStyle/>
        <a:p>
          <a:endParaRPr lang="en-US"/>
        </a:p>
      </dgm:t>
    </dgm:pt>
    <dgm:pt modelId="{755032C4-8382-4724-9FC2-692F17B28A14}" type="sibTrans" cxnId="{EC39A457-5E51-4136-BC51-90A6433D059B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5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5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5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5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5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5"/>
      <dgm:spPr/>
    </dgm:pt>
    <dgm:pt modelId="{EC3DBDE0-1306-49B3-9E44-CB7E6E691D78}" type="pres">
      <dgm:prSet presAssocID="{DFB11357-7752-458A-850A-FCC30D4494C4}" presName="vert1" presStyleCnt="0"/>
      <dgm:spPr/>
    </dgm:pt>
    <dgm:pt modelId="{FCCDA548-C6BA-41A5-86DD-585F3E680A76}" type="pres">
      <dgm:prSet presAssocID="{2A8B385D-63E9-4717-8BAD-E8801B94F32C}" presName="thickLine" presStyleLbl="alignNode1" presStyleIdx="3" presStyleCnt="5"/>
      <dgm:spPr/>
    </dgm:pt>
    <dgm:pt modelId="{492AD87F-B5EE-466C-A978-259F3FDE1A7E}" type="pres">
      <dgm:prSet presAssocID="{2A8B385D-63E9-4717-8BAD-E8801B94F32C}" presName="horz1" presStyleCnt="0"/>
      <dgm:spPr/>
    </dgm:pt>
    <dgm:pt modelId="{6E39C09E-F9EC-48F4-BD57-7295DF213B54}" type="pres">
      <dgm:prSet presAssocID="{2A8B385D-63E9-4717-8BAD-E8801B94F32C}" presName="tx1" presStyleLbl="revTx" presStyleIdx="3" presStyleCnt="5"/>
      <dgm:spPr/>
    </dgm:pt>
    <dgm:pt modelId="{DE2ABA42-7328-4E5F-AC26-54B51D300249}" type="pres">
      <dgm:prSet presAssocID="{2A8B385D-63E9-4717-8BAD-E8801B94F32C}" presName="vert1" presStyleCnt="0"/>
      <dgm:spPr/>
    </dgm:pt>
    <dgm:pt modelId="{BB4642EB-3B3C-49C4-9D40-3A080C62D85A}" type="pres">
      <dgm:prSet presAssocID="{3B0F7FAF-3C9C-46F6-A963-AC7A3F9DBA10}" presName="thickLine" presStyleLbl="alignNode1" presStyleIdx="4" presStyleCnt="5"/>
      <dgm:spPr/>
    </dgm:pt>
    <dgm:pt modelId="{3F8159D9-F3D2-46D8-9843-54F2CD4E16FE}" type="pres">
      <dgm:prSet presAssocID="{3B0F7FAF-3C9C-46F6-A963-AC7A3F9DBA10}" presName="horz1" presStyleCnt="0"/>
      <dgm:spPr/>
    </dgm:pt>
    <dgm:pt modelId="{AF864ACC-02DF-41A8-A039-5C7B0B724939}" type="pres">
      <dgm:prSet presAssocID="{3B0F7FAF-3C9C-46F6-A963-AC7A3F9DBA10}" presName="tx1" presStyleLbl="revTx" presStyleIdx="4" presStyleCnt="5"/>
      <dgm:spPr/>
    </dgm:pt>
    <dgm:pt modelId="{5E8328F4-51BA-4CA6-9547-3B9FD4A4E54C}" type="pres">
      <dgm:prSet presAssocID="{3B0F7FAF-3C9C-46F6-A963-AC7A3F9DBA10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7390513E-8D7F-44CF-B372-76EC35651DB4}" srcId="{EB859469-60CB-4C3D-AC6D-58B6376FBA34}" destId="{2A8B385D-63E9-4717-8BAD-E8801B94F32C}" srcOrd="3" destOrd="0" parTransId="{7CB5F6C6-EE3E-415B-8138-CD9574EA4DFA}" sibTransId="{FDF55C3F-6B5B-455F-A193-5186910BA463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7339EC52-621E-4B16-B1CD-FD3E523A71DB}" type="presOf" srcId="{2A8B385D-63E9-4717-8BAD-E8801B94F32C}" destId="{6E39C09E-F9EC-48F4-BD57-7295DF213B54}" srcOrd="0" destOrd="0" presId="urn:microsoft.com/office/officeart/2008/layout/LinedList"/>
    <dgm:cxn modelId="{EC39A457-5E51-4136-BC51-90A6433D059B}" srcId="{EB859469-60CB-4C3D-AC6D-58B6376FBA34}" destId="{3B0F7FAF-3C9C-46F6-A963-AC7A3F9DBA10}" srcOrd="4" destOrd="0" parTransId="{A4D27D30-28AE-4C0D-88B6-E8C934F244C4}" sibTransId="{755032C4-8382-4724-9FC2-692F17B28A14}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BEE247EE-DA9E-42F8-A65E-4C25877F79EA}" type="presOf" srcId="{3B0F7FAF-3C9C-46F6-A963-AC7A3F9DBA10}" destId="{AF864ACC-02DF-41A8-A039-5C7B0B724939}" srcOrd="0" destOrd="0" presId="urn:microsoft.com/office/officeart/2008/layout/LinedList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  <dgm:cxn modelId="{10E05DAB-713F-477C-9BBE-C70FEB7DD15D}" type="presParOf" srcId="{64875E7B-E091-45DD-B457-94865C83FBC6}" destId="{FCCDA548-C6BA-41A5-86DD-585F3E680A76}" srcOrd="6" destOrd="0" presId="urn:microsoft.com/office/officeart/2008/layout/LinedList"/>
    <dgm:cxn modelId="{0FF2A065-9AC1-4AA9-B66C-65A13043669F}" type="presParOf" srcId="{64875E7B-E091-45DD-B457-94865C83FBC6}" destId="{492AD87F-B5EE-466C-A978-259F3FDE1A7E}" srcOrd="7" destOrd="0" presId="urn:microsoft.com/office/officeart/2008/layout/LinedList"/>
    <dgm:cxn modelId="{6A49B440-4F5F-4CFC-8B67-49358E607BE6}" type="presParOf" srcId="{492AD87F-B5EE-466C-A978-259F3FDE1A7E}" destId="{6E39C09E-F9EC-48F4-BD57-7295DF213B54}" srcOrd="0" destOrd="0" presId="urn:microsoft.com/office/officeart/2008/layout/LinedList"/>
    <dgm:cxn modelId="{522552AF-ED28-46A1-8868-0DCEDF94B772}" type="presParOf" srcId="{492AD87F-B5EE-466C-A978-259F3FDE1A7E}" destId="{DE2ABA42-7328-4E5F-AC26-54B51D300249}" srcOrd="1" destOrd="0" presId="urn:microsoft.com/office/officeart/2008/layout/LinedList"/>
    <dgm:cxn modelId="{CD7439AB-7D1C-4BC9-B32C-012F9936C035}" type="presParOf" srcId="{64875E7B-E091-45DD-B457-94865C83FBC6}" destId="{BB4642EB-3B3C-49C4-9D40-3A080C62D85A}" srcOrd="8" destOrd="0" presId="urn:microsoft.com/office/officeart/2008/layout/LinedList"/>
    <dgm:cxn modelId="{BF8BAA5E-2D45-43A5-9908-15585C4DA3E8}" type="presParOf" srcId="{64875E7B-E091-45DD-B457-94865C83FBC6}" destId="{3F8159D9-F3D2-46D8-9843-54F2CD4E16FE}" srcOrd="9" destOrd="0" presId="urn:microsoft.com/office/officeart/2008/layout/LinedList"/>
    <dgm:cxn modelId="{683F99DC-0F0A-4FC0-B858-B44C35B2A925}" type="presParOf" srcId="{3F8159D9-F3D2-46D8-9843-54F2CD4E16FE}" destId="{AF864ACC-02DF-41A8-A039-5C7B0B724939}" srcOrd="0" destOrd="0" presId="urn:microsoft.com/office/officeart/2008/layout/LinedList"/>
    <dgm:cxn modelId="{9DB2569A-489D-411F-8069-71B8D97497AC}" type="presParOf" srcId="{3F8159D9-F3D2-46D8-9843-54F2CD4E16FE}" destId="{5E8328F4-51BA-4CA6-9547-3B9FD4A4E5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88E575-C60D-41B3-B284-08AFBAFC9978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3485F-775C-41B0-916E-57026AF766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Handles processing and storage of data</a:t>
          </a:r>
        </a:p>
      </dgm:t>
    </dgm:pt>
    <dgm:pt modelId="{7414017B-B6F1-4865-878F-ED86F64CEA2B}" type="parTrans" cxnId="{CF303673-21EC-49D9-95C6-2B022BDF484B}">
      <dgm:prSet/>
      <dgm:spPr/>
      <dgm:t>
        <a:bodyPr/>
        <a:lstStyle/>
        <a:p>
          <a:endParaRPr lang="en-US"/>
        </a:p>
      </dgm:t>
    </dgm:pt>
    <dgm:pt modelId="{9A18E872-CCE9-4916-89EA-D18148C38D5B}" type="sibTrans" cxnId="{CF303673-21EC-49D9-95C6-2B022BDF484B}">
      <dgm:prSet/>
      <dgm:spPr/>
      <dgm:t>
        <a:bodyPr/>
        <a:lstStyle/>
        <a:p>
          <a:endParaRPr lang="en-US"/>
        </a:p>
      </dgm:t>
    </dgm:pt>
    <dgm:pt modelId="{4CACB646-0F41-4393-9398-37919D8EE4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/>
            <a:t>Receives requests from the frontend, and responses with data</a:t>
          </a:r>
        </a:p>
      </dgm:t>
    </dgm:pt>
    <dgm:pt modelId="{85724763-2A10-4E2A-9AB8-C44358551958}" type="parTrans" cxnId="{AF7F29B4-C2DF-40E4-A884-1A9FE070C788}">
      <dgm:prSet/>
      <dgm:spPr/>
      <dgm:t>
        <a:bodyPr/>
        <a:lstStyle/>
        <a:p>
          <a:endParaRPr lang="en-US"/>
        </a:p>
      </dgm:t>
    </dgm:pt>
    <dgm:pt modelId="{16D74ACF-AFC1-44DC-AA22-C85823265E73}" type="sibTrans" cxnId="{AF7F29B4-C2DF-40E4-A884-1A9FE070C788}">
      <dgm:prSet/>
      <dgm:spPr/>
      <dgm:t>
        <a:bodyPr/>
        <a:lstStyle/>
        <a:p>
          <a:endParaRPr lang="en-US"/>
        </a:p>
      </dgm:t>
    </dgm:pt>
    <dgm:pt modelId="{6C1482F6-E76D-49A8-ACF6-B4FE3B6486EE}" type="pres">
      <dgm:prSet presAssocID="{AC88E575-C60D-41B3-B284-08AFBAFC9978}" presName="root" presStyleCnt="0">
        <dgm:presLayoutVars>
          <dgm:dir/>
          <dgm:resizeHandles val="exact"/>
        </dgm:presLayoutVars>
      </dgm:prSet>
      <dgm:spPr/>
    </dgm:pt>
    <dgm:pt modelId="{E06198F2-3C5C-43B7-98BB-5CBB7E95F0C8}" type="pres">
      <dgm:prSet presAssocID="{3923485F-775C-41B0-916E-57026AF76697}" presName="compNode" presStyleCnt="0"/>
      <dgm:spPr/>
    </dgm:pt>
    <dgm:pt modelId="{25CFB204-7C1E-4059-B809-FDED3C24EE20}" type="pres">
      <dgm:prSet presAssocID="{3923485F-775C-41B0-916E-57026AF7669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DF41C10-469E-49DD-ACF6-8C38685AC582}" type="pres">
      <dgm:prSet presAssocID="{3923485F-775C-41B0-916E-57026AF766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D3BA19-04B8-4105-8D70-1D782FDD831E}" type="pres">
      <dgm:prSet presAssocID="{3923485F-775C-41B0-916E-57026AF76697}" presName="spaceRect" presStyleCnt="0"/>
      <dgm:spPr/>
    </dgm:pt>
    <dgm:pt modelId="{9C691C54-7376-4DCA-AF64-F823731917DD}" type="pres">
      <dgm:prSet presAssocID="{3923485F-775C-41B0-916E-57026AF76697}" presName="textRect" presStyleLbl="revTx" presStyleIdx="0" presStyleCnt="2">
        <dgm:presLayoutVars>
          <dgm:chMax val="1"/>
          <dgm:chPref val="1"/>
        </dgm:presLayoutVars>
      </dgm:prSet>
      <dgm:spPr/>
    </dgm:pt>
    <dgm:pt modelId="{D5D99466-8090-455F-A16A-D77EFBCE6DDF}" type="pres">
      <dgm:prSet presAssocID="{9A18E872-CCE9-4916-89EA-D18148C38D5B}" presName="sibTrans" presStyleCnt="0"/>
      <dgm:spPr/>
    </dgm:pt>
    <dgm:pt modelId="{146646ED-882E-4FA3-95B3-922578C2B8AD}" type="pres">
      <dgm:prSet presAssocID="{4CACB646-0F41-4393-9398-37919D8EE4DA}" presName="compNode" presStyleCnt="0"/>
      <dgm:spPr/>
    </dgm:pt>
    <dgm:pt modelId="{EC61AAB9-5253-4870-896F-DD50A6474C07}" type="pres">
      <dgm:prSet presAssocID="{4CACB646-0F41-4393-9398-37919D8EE4D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66EBDE0-832B-45B3-8D6F-818027D10858}" type="pres">
      <dgm:prSet presAssocID="{4CACB646-0F41-4393-9398-37919D8EE4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DDE27DD-174E-4D2F-AC5A-9F511D956342}" type="pres">
      <dgm:prSet presAssocID="{4CACB646-0F41-4393-9398-37919D8EE4DA}" presName="spaceRect" presStyleCnt="0"/>
      <dgm:spPr/>
    </dgm:pt>
    <dgm:pt modelId="{74FE5ADF-811D-42BE-8222-77DD677E091F}" type="pres">
      <dgm:prSet presAssocID="{4CACB646-0F41-4393-9398-37919D8EE4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D133E0F-21BB-49AF-BDDB-60BE8E6A22AC}" type="presOf" srcId="{4CACB646-0F41-4393-9398-37919D8EE4DA}" destId="{74FE5ADF-811D-42BE-8222-77DD677E091F}" srcOrd="0" destOrd="0" presId="urn:microsoft.com/office/officeart/2018/5/layout/IconLeafLabelList"/>
    <dgm:cxn modelId="{7F9C3E37-0E73-42FC-980C-F9CED4A6784D}" type="presOf" srcId="{3923485F-775C-41B0-916E-57026AF76697}" destId="{9C691C54-7376-4DCA-AF64-F823731917DD}" srcOrd="0" destOrd="0" presId="urn:microsoft.com/office/officeart/2018/5/layout/IconLeafLabelList"/>
    <dgm:cxn modelId="{FC305C4A-5E0F-460E-936C-8C6F5C8827DE}" type="presOf" srcId="{AC88E575-C60D-41B3-B284-08AFBAFC9978}" destId="{6C1482F6-E76D-49A8-ACF6-B4FE3B6486EE}" srcOrd="0" destOrd="0" presId="urn:microsoft.com/office/officeart/2018/5/layout/IconLeafLabelList"/>
    <dgm:cxn modelId="{CF303673-21EC-49D9-95C6-2B022BDF484B}" srcId="{AC88E575-C60D-41B3-B284-08AFBAFC9978}" destId="{3923485F-775C-41B0-916E-57026AF76697}" srcOrd="0" destOrd="0" parTransId="{7414017B-B6F1-4865-878F-ED86F64CEA2B}" sibTransId="{9A18E872-CCE9-4916-89EA-D18148C38D5B}"/>
    <dgm:cxn modelId="{AF7F29B4-C2DF-40E4-A884-1A9FE070C788}" srcId="{AC88E575-C60D-41B3-B284-08AFBAFC9978}" destId="{4CACB646-0F41-4393-9398-37919D8EE4DA}" srcOrd="1" destOrd="0" parTransId="{85724763-2A10-4E2A-9AB8-C44358551958}" sibTransId="{16D74ACF-AFC1-44DC-AA22-C85823265E73}"/>
    <dgm:cxn modelId="{21E6EFD6-F86F-474C-BAA2-22D87460FD15}" type="presParOf" srcId="{6C1482F6-E76D-49A8-ACF6-B4FE3B6486EE}" destId="{E06198F2-3C5C-43B7-98BB-5CBB7E95F0C8}" srcOrd="0" destOrd="0" presId="urn:microsoft.com/office/officeart/2018/5/layout/IconLeafLabelList"/>
    <dgm:cxn modelId="{5DF19DFA-4B7E-47F6-88EE-FD90A94B08D6}" type="presParOf" srcId="{E06198F2-3C5C-43B7-98BB-5CBB7E95F0C8}" destId="{25CFB204-7C1E-4059-B809-FDED3C24EE20}" srcOrd="0" destOrd="0" presId="urn:microsoft.com/office/officeart/2018/5/layout/IconLeafLabelList"/>
    <dgm:cxn modelId="{C4FAF5D4-9336-4A96-AC31-07691186A860}" type="presParOf" srcId="{E06198F2-3C5C-43B7-98BB-5CBB7E95F0C8}" destId="{9DF41C10-469E-49DD-ACF6-8C38685AC582}" srcOrd="1" destOrd="0" presId="urn:microsoft.com/office/officeart/2018/5/layout/IconLeafLabelList"/>
    <dgm:cxn modelId="{5061C6C4-F95A-4425-B1DE-2BE18C7FE75E}" type="presParOf" srcId="{E06198F2-3C5C-43B7-98BB-5CBB7E95F0C8}" destId="{ECD3BA19-04B8-4105-8D70-1D782FDD831E}" srcOrd="2" destOrd="0" presId="urn:microsoft.com/office/officeart/2018/5/layout/IconLeafLabelList"/>
    <dgm:cxn modelId="{293132F9-D8CC-41E8-8DB4-70888B5E13CE}" type="presParOf" srcId="{E06198F2-3C5C-43B7-98BB-5CBB7E95F0C8}" destId="{9C691C54-7376-4DCA-AF64-F823731917DD}" srcOrd="3" destOrd="0" presId="urn:microsoft.com/office/officeart/2018/5/layout/IconLeafLabelList"/>
    <dgm:cxn modelId="{0E608A8D-23A6-43A2-874A-A749A2194085}" type="presParOf" srcId="{6C1482F6-E76D-49A8-ACF6-B4FE3B6486EE}" destId="{D5D99466-8090-455F-A16A-D77EFBCE6DDF}" srcOrd="1" destOrd="0" presId="urn:microsoft.com/office/officeart/2018/5/layout/IconLeafLabelList"/>
    <dgm:cxn modelId="{625CEDB3-2153-4CD6-B5E4-99FD9D2A2CAE}" type="presParOf" srcId="{6C1482F6-E76D-49A8-ACF6-B4FE3B6486EE}" destId="{146646ED-882E-4FA3-95B3-922578C2B8AD}" srcOrd="2" destOrd="0" presId="urn:microsoft.com/office/officeart/2018/5/layout/IconLeafLabelList"/>
    <dgm:cxn modelId="{38CD4119-8CA9-415E-AC31-D7A127495664}" type="presParOf" srcId="{146646ED-882E-4FA3-95B3-922578C2B8AD}" destId="{EC61AAB9-5253-4870-896F-DD50A6474C07}" srcOrd="0" destOrd="0" presId="urn:microsoft.com/office/officeart/2018/5/layout/IconLeafLabelList"/>
    <dgm:cxn modelId="{C787F24F-A5A4-4728-B605-A6F088FFC590}" type="presParOf" srcId="{146646ED-882E-4FA3-95B3-922578C2B8AD}" destId="{E66EBDE0-832B-45B3-8D6F-818027D10858}" srcOrd="1" destOrd="0" presId="urn:microsoft.com/office/officeart/2018/5/layout/IconLeafLabelList"/>
    <dgm:cxn modelId="{CD85D209-B540-42E6-A7E6-9770B5D8FA80}" type="presParOf" srcId="{146646ED-882E-4FA3-95B3-922578C2B8AD}" destId="{EDDE27DD-174E-4D2F-AC5A-9F511D956342}" srcOrd="2" destOrd="0" presId="urn:microsoft.com/office/officeart/2018/5/layout/IconLeafLabelList"/>
    <dgm:cxn modelId="{527E88AE-1CE7-4518-BFE0-6A35B233986D}" type="presParOf" srcId="{146646ED-882E-4FA3-95B3-922578C2B8AD}" destId="{74FE5ADF-811D-42BE-8222-77DD677E091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b="1" dirty="0">
              <a:solidFill>
                <a:schemeClr val="accent5"/>
              </a:solidFill>
            </a:rPr>
            <a:t>Node.js</a:t>
          </a:r>
          <a:r>
            <a:rPr lang="en-US" dirty="0">
              <a:solidFill>
                <a:schemeClr val="accent5"/>
              </a:solidFill>
            </a:rPr>
            <a:t> </a:t>
          </a:r>
          <a:r>
            <a:rPr lang="en-US" dirty="0">
              <a:solidFill>
                <a:schemeClr val="tx1"/>
              </a:solidFill>
            </a:rPr>
            <a:t>is </a:t>
          </a:r>
          <a:r>
            <a:rPr lang="en-US" dirty="0"/>
            <a:t>a runtime for JavaScript on the server side 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b="1" dirty="0">
              <a:solidFill>
                <a:schemeClr val="accent5"/>
              </a:solidFill>
            </a:rPr>
            <a:t>Express.js</a:t>
          </a:r>
          <a:r>
            <a:rPr lang="en-US" dirty="0">
              <a:solidFill>
                <a:schemeClr val="accent5"/>
              </a:solidFill>
            </a:rPr>
            <a:t> </a:t>
          </a:r>
          <a:r>
            <a:rPr lang="en-US" dirty="0"/>
            <a:t>is a flexible Node.js web application framework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2A8B385D-63E9-4717-8BAD-E8801B94F32C}">
      <dgm:prSet/>
      <dgm:spPr/>
      <dgm:t>
        <a:bodyPr/>
        <a:lstStyle/>
        <a:p>
          <a:r>
            <a:rPr lang="en-US" b="1" dirty="0">
              <a:solidFill>
                <a:schemeClr val="accent5"/>
              </a:solidFill>
            </a:rPr>
            <a:t>MongoDB </a:t>
          </a:r>
          <a:r>
            <a:rPr lang="en-US" b="0" dirty="0">
              <a:solidFill>
                <a:schemeClr val="tx1"/>
              </a:solidFill>
            </a:rPr>
            <a:t>is</a:t>
          </a:r>
          <a:r>
            <a:rPr lang="en-US" dirty="0"/>
            <a:t> a NoSQL database</a:t>
          </a:r>
        </a:p>
      </dgm:t>
    </dgm:pt>
    <dgm:pt modelId="{7CB5F6C6-EE3E-415B-8138-CD9574EA4DFA}" type="parTrans" cxnId="{7390513E-8D7F-44CF-B372-76EC35651DB4}">
      <dgm:prSet/>
      <dgm:spPr/>
      <dgm:t>
        <a:bodyPr/>
        <a:lstStyle/>
        <a:p>
          <a:endParaRPr lang="en-US"/>
        </a:p>
      </dgm:t>
    </dgm:pt>
    <dgm:pt modelId="{FDF55C3F-6B5B-455F-A193-5186910BA463}" type="sibTrans" cxnId="{7390513E-8D7F-44CF-B372-76EC35651DB4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3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3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3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3"/>
      <dgm:spPr/>
    </dgm:pt>
    <dgm:pt modelId="{778E89FB-1437-4D6F-8E77-0B4D8612789A}" type="pres">
      <dgm:prSet presAssocID="{5E84B41C-9A5E-42D9-98EB-8854D501B648}" presName="vert1" presStyleCnt="0"/>
      <dgm:spPr/>
    </dgm:pt>
    <dgm:pt modelId="{FCCDA548-C6BA-41A5-86DD-585F3E680A76}" type="pres">
      <dgm:prSet presAssocID="{2A8B385D-63E9-4717-8BAD-E8801B94F32C}" presName="thickLine" presStyleLbl="alignNode1" presStyleIdx="2" presStyleCnt="3"/>
      <dgm:spPr/>
    </dgm:pt>
    <dgm:pt modelId="{492AD87F-B5EE-466C-A978-259F3FDE1A7E}" type="pres">
      <dgm:prSet presAssocID="{2A8B385D-63E9-4717-8BAD-E8801B94F32C}" presName="horz1" presStyleCnt="0"/>
      <dgm:spPr/>
    </dgm:pt>
    <dgm:pt modelId="{6E39C09E-F9EC-48F4-BD57-7295DF213B54}" type="pres">
      <dgm:prSet presAssocID="{2A8B385D-63E9-4717-8BAD-E8801B94F32C}" presName="tx1" presStyleLbl="revTx" presStyleIdx="2" presStyleCnt="3"/>
      <dgm:spPr/>
    </dgm:pt>
    <dgm:pt modelId="{DE2ABA42-7328-4E5F-AC26-54B51D300249}" type="pres">
      <dgm:prSet presAssocID="{2A8B385D-63E9-4717-8BAD-E8801B94F32C}" presName="vert1" presStyleCnt="0"/>
      <dgm:spPr/>
    </dgm:pt>
  </dgm:ptLst>
  <dgm:cxnLst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7390513E-8D7F-44CF-B372-76EC35651DB4}" srcId="{EB859469-60CB-4C3D-AC6D-58B6376FBA34}" destId="{2A8B385D-63E9-4717-8BAD-E8801B94F32C}" srcOrd="2" destOrd="0" parTransId="{7CB5F6C6-EE3E-415B-8138-CD9574EA4DFA}" sibTransId="{FDF55C3F-6B5B-455F-A193-5186910BA463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7339EC52-621E-4B16-B1CD-FD3E523A71DB}" type="presOf" srcId="{2A8B385D-63E9-4717-8BAD-E8801B94F32C}" destId="{6E39C09E-F9EC-48F4-BD57-7295DF213B54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10E05DAB-713F-477C-9BBE-C70FEB7DD15D}" type="presParOf" srcId="{64875E7B-E091-45DD-B457-94865C83FBC6}" destId="{FCCDA548-C6BA-41A5-86DD-585F3E680A76}" srcOrd="4" destOrd="0" presId="urn:microsoft.com/office/officeart/2008/layout/LinedList"/>
    <dgm:cxn modelId="{0FF2A065-9AC1-4AA9-B66C-65A13043669F}" type="presParOf" srcId="{64875E7B-E091-45DD-B457-94865C83FBC6}" destId="{492AD87F-B5EE-466C-A978-259F3FDE1A7E}" srcOrd="5" destOrd="0" presId="urn:microsoft.com/office/officeart/2008/layout/LinedList"/>
    <dgm:cxn modelId="{6A49B440-4F5F-4CFC-8B67-49358E607BE6}" type="presParOf" srcId="{492AD87F-B5EE-466C-A978-259F3FDE1A7E}" destId="{6E39C09E-F9EC-48F4-BD57-7295DF213B54}" srcOrd="0" destOrd="0" presId="urn:microsoft.com/office/officeart/2008/layout/LinedList"/>
    <dgm:cxn modelId="{522552AF-ED28-46A1-8868-0DCEDF94B772}" type="presParOf" srcId="{492AD87F-B5EE-466C-A978-259F3FDE1A7E}" destId="{DE2ABA42-7328-4E5F-AC26-54B51D3002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9DF52A-60F9-4BF7-BFB0-78F978FBC1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2FAF0-904A-4726-BDA4-4251DBE1718D}">
      <dgm:prSet/>
      <dgm:spPr/>
      <dgm:t>
        <a:bodyPr/>
        <a:lstStyle/>
        <a:p>
          <a:r>
            <a:rPr lang="en-US"/>
            <a:t>Inefficiency for I/O bound Tasks</a:t>
          </a:r>
        </a:p>
      </dgm:t>
    </dgm:pt>
    <dgm:pt modelId="{850EB782-5126-4D64-9680-68EF4BD75E5A}" type="parTrans" cxnId="{C0F4C805-DF76-4B0A-BA71-93FFC91F23AA}">
      <dgm:prSet/>
      <dgm:spPr/>
      <dgm:t>
        <a:bodyPr/>
        <a:lstStyle/>
        <a:p>
          <a:endParaRPr lang="en-US"/>
        </a:p>
      </dgm:t>
    </dgm:pt>
    <dgm:pt modelId="{89B7C2CD-2BF5-4323-BBAF-428AC4A6EE11}" type="sibTrans" cxnId="{C0F4C805-DF76-4B0A-BA71-93FFC91F23AA}">
      <dgm:prSet/>
      <dgm:spPr/>
      <dgm:t>
        <a:bodyPr/>
        <a:lstStyle/>
        <a:p>
          <a:endParaRPr lang="en-US"/>
        </a:p>
      </dgm:t>
    </dgm:pt>
    <dgm:pt modelId="{035083B5-6216-46D7-9ECA-25B6D5D305AA}">
      <dgm:prSet/>
      <dgm:spPr/>
      <dgm:t>
        <a:bodyPr/>
        <a:lstStyle/>
        <a:p>
          <a:r>
            <a:rPr lang="en-US"/>
            <a:t>I/O operations block threads</a:t>
          </a:r>
        </a:p>
      </dgm:t>
    </dgm:pt>
    <dgm:pt modelId="{05F2F023-D21A-46CE-95FA-5219A12580C6}" type="parTrans" cxnId="{EDDF2B23-F9BA-4A9B-B545-C937C12FD3E5}">
      <dgm:prSet/>
      <dgm:spPr/>
      <dgm:t>
        <a:bodyPr/>
        <a:lstStyle/>
        <a:p>
          <a:endParaRPr lang="en-US"/>
        </a:p>
      </dgm:t>
    </dgm:pt>
    <dgm:pt modelId="{1218529C-DB29-4789-B833-540F5FFEDD68}" type="sibTrans" cxnId="{EDDF2B23-F9BA-4A9B-B545-C937C12FD3E5}">
      <dgm:prSet/>
      <dgm:spPr/>
      <dgm:t>
        <a:bodyPr/>
        <a:lstStyle/>
        <a:p>
          <a:endParaRPr lang="en-US"/>
        </a:p>
      </dgm:t>
    </dgm:pt>
    <dgm:pt modelId="{83F42DC4-A6EF-4A38-8D4A-A33C290B6055}">
      <dgm:prSet/>
      <dgm:spPr/>
      <dgm:t>
        <a:bodyPr/>
        <a:lstStyle/>
        <a:p>
          <a:r>
            <a:rPr lang="en-US"/>
            <a:t>and waste CPU cycles</a:t>
          </a:r>
        </a:p>
      </dgm:t>
    </dgm:pt>
    <dgm:pt modelId="{A8BDDE4E-1D15-448F-8FCA-5A6C72746E64}" type="parTrans" cxnId="{19E6E52B-E0EA-4358-9C24-9F33653AFC25}">
      <dgm:prSet/>
      <dgm:spPr/>
      <dgm:t>
        <a:bodyPr/>
        <a:lstStyle/>
        <a:p>
          <a:endParaRPr lang="en-US"/>
        </a:p>
      </dgm:t>
    </dgm:pt>
    <dgm:pt modelId="{D1733425-7F80-43A8-8AE6-A01DB94697D5}" type="sibTrans" cxnId="{19E6E52B-E0EA-4358-9C24-9F33653AFC25}">
      <dgm:prSet/>
      <dgm:spPr/>
      <dgm:t>
        <a:bodyPr/>
        <a:lstStyle/>
        <a:p>
          <a:endParaRPr lang="en-US"/>
        </a:p>
      </dgm:t>
    </dgm:pt>
    <dgm:pt modelId="{0B9E57D1-8D31-4F62-8632-83A589A47A89}">
      <dgm:prSet/>
      <dgm:spPr/>
      <dgm:t>
        <a:bodyPr/>
        <a:lstStyle/>
        <a:p>
          <a:r>
            <a:rPr lang="en-US"/>
            <a:t>Complexity and Debugging</a:t>
          </a:r>
        </a:p>
      </dgm:t>
    </dgm:pt>
    <dgm:pt modelId="{BB6FA165-480E-4F23-9528-72B1F199ED59}" type="parTrans" cxnId="{F08F046B-DA56-4885-B185-B7EB16B88043}">
      <dgm:prSet/>
      <dgm:spPr/>
      <dgm:t>
        <a:bodyPr/>
        <a:lstStyle/>
        <a:p>
          <a:endParaRPr lang="en-US"/>
        </a:p>
      </dgm:t>
    </dgm:pt>
    <dgm:pt modelId="{66848760-D8D8-486A-BC0B-CDECEF84E6CE}" type="sibTrans" cxnId="{F08F046B-DA56-4885-B185-B7EB16B88043}">
      <dgm:prSet/>
      <dgm:spPr/>
      <dgm:t>
        <a:bodyPr/>
        <a:lstStyle/>
        <a:p>
          <a:endParaRPr lang="en-US"/>
        </a:p>
      </dgm:t>
    </dgm:pt>
    <dgm:pt modelId="{0A4BF244-A365-4E81-9FC9-09EE6445C90C}">
      <dgm:prSet/>
      <dgm:spPr/>
      <dgm:t>
        <a:bodyPr/>
        <a:lstStyle/>
        <a:p>
          <a:r>
            <a:rPr lang="en-US"/>
            <a:t>Race conditions, Deadlocks and starvation</a:t>
          </a:r>
        </a:p>
      </dgm:t>
    </dgm:pt>
    <dgm:pt modelId="{B94F35FE-81AE-41D5-A29E-444A83759C71}" type="parTrans" cxnId="{C2B30CE6-B260-40CE-A00C-A3C6463E8231}">
      <dgm:prSet/>
      <dgm:spPr/>
      <dgm:t>
        <a:bodyPr/>
        <a:lstStyle/>
        <a:p>
          <a:endParaRPr lang="en-US"/>
        </a:p>
      </dgm:t>
    </dgm:pt>
    <dgm:pt modelId="{D26CD48B-F4D2-41DA-BA4E-A34A8B53A94B}" type="sibTrans" cxnId="{C2B30CE6-B260-40CE-A00C-A3C6463E8231}">
      <dgm:prSet/>
      <dgm:spPr/>
      <dgm:t>
        <a:bodyPr/>
        <a:lstStyle/>
        <a:p>
          <a:endParaRPr lang="en-US"/>
        </a:p>
      </dgm:t>
    </dgm:pt>
    <dgm:pt modelId="{F02E1955-FED8-44CA-803C-9E7F75E610BE}">
      <dgm:prSet/>
      <dgm:spPr/>
      <dgm:t>
        <a:bodyPr/>
        <a:lstStyle/>
        <a:p>
          <a:r>
            <a:rPr lang="en-US"/>
            <a:t>Scalability Issues</a:t>
          </a:r>
        </a:p>
      </dgm:t>
    </dgm:pt>
    <dgm:pt modelId="{E30D2CA7-37F0-43FF-91E0-B1A029F192FC}" type="parTrans" cxnId="{AFCD2983-58F7-4636-8C46-4AE9F706D89A}">
      <dgm:prSet/>
      <dgm:spPr/>
      <dgm:t>
        <a:bodyPr/>
        <a:lstStyle/>
        <a:p>
          <a:endParaRPr lang="en-US"/>
        </a:p>
      </dgm:t>
    </dgm:pt>
    <dgm:pt modelId="{59BC9901-3C33-4AB9-A13A-3F17459916D8}" type="sibTrans" cxnId="{AFCD2983-58F7-4636-8C46-4AE9F706D89A}">
      <dgm:prSet/>
      <dgm:spPr/>
      <dgm:t>
        <a:bodyPr/>
        <a:lstStyle/>
        <a:p>
          <a:endParaRPr lang="en-US"/>
        </a:p>
      </dgm:t>
    </dgm:pt>
    <dgm:pt modelId="{9C94FCB7-274B-4497-8FFF-BBA11A3A60D4}">
      <dgm:prSet/>
      <dgm:spPr/>
      <dgm:t>
        <a:bodyPr/>
        <a:lstStyle/>
        <a:p>
          <a:r>
            <a:rPr lang="en-US"/>
            <a:t>Thread management requires sophisticated thread pooling mechanisms</a:t>
          </a:r>
        </a:p>
      </dgm:t>
    </dgm:pt>
    <dgm:pt modelId="{64E57819-191E-44AD-92F1-6F0CC11D66DE}" type="parTrans" cxnId="{271540A0-4566-4989-951C-5222F15AA058}">
      <dgm:prSet/>
      <dgm:spPr/>
      <dgm:t>
        <a:bodyPr/>
        <a:lstStyle/>
        <a:p>
          <a:endParaRPr lang="en-US"/>
        </a:p>
      </dgm:t>
    </dgm:pt>
    <dgm:pt modelId="{FC8BDF30-AB28-4EA8-8733-9103C2CD55B2}" type="sibTrans" cxnId="{271540A0-4566-4989-951C-5222F15AA058}">
      <dgm:prSet/>
      <dgm:spPr/>
      <dgm:t>
        <a:bodyPr/>
        <a:lstStyle/>
        <a:p>
          <a:endParaRPr lang="en-US"/>
        </a:p>
      </dgm:t>
    </dgm:pt>
    <dgm:pt modelId="{7BB0F6E3-C2F0-4144-8FA8-86CC4BB18DA5}" type="pres">
      <dgm:prSet presAssocID="{769DF52A-60F9-4BF7-BFB0-78F978FBC1A4}" presName="root" presStyleCnt="0">
        <dgm:presLayoutVars>
          <dgm:dir/>
          <dgm:resizeHandles val="exact"/>
        </dgm:presLayoutVars>
      </dgm:prSet>
      <dgm:spPr/>
    </dgm:pt>
    <dgm:pt modelId="{005B8FC5-F4D9-49CD-BF53-CBC5BEEBB1E9}" type="pres">
      <dgm:prSet presAssocID="{C402FAF0-904A-4726-BDA4-4251DBE1718D}" presName="compNode" presStyleCnt="0"/>
      <dgm:spPr/>
    </dgm:pt>
    <dgm:pt modelId="{A96D2803-ADE5-4501-9C75-25525748B3CE}" type="pres">
      <dgm:prSet presAssocID="{C402FAF0-904A-4726-BDA4-4251DBE1718D}" presName="bgRect" presStyleLbl="bgShp" presStyleIdx="0" presStyleCnt="3"/>
      <dgm:spPr/>
    </dgm:pt>
    <dgm:pt modelId="{86975559-A8E1-4A47-92AF-049325F6BF77}" type="pres">
      <dgm:prSet presAssocID="{C402FAF0-904A-4726-BDA4-4251DBE171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701A675-B471-4FD8-A463-53D321F38ACE}" type="pres">
      <dgm:prSet presAssocID="{C402FAF0-904A-4726-BDA4-4251DBE1718D}" presName="spaceRect" presStyleCnt="0"/>
      <dgm:spPr/>
    </dgm:pt>
    <dgm:pt modelId="{56804032-A5A3-4CEB-AEB6-43B0FA286D2E}" type="pres">
      <dgm:prSet presAssocID="{C402FAF0-904A-4726-BDA4-4251DBE1718D}" presName="parTx" presStyleLbl="revTx" presStyleIdx="0" presStyleCnt="6">
        <dgm:presLayoutVars>
          <dgm:chMax val="0"/>
          <dgm:chPref val="0"/>
        </dgm:presLayoutVars>
      </dgm:prSet>
      <dgm:spPr/>
    </dgm:pt>
    <dgm:pt modelId="{D7E16777-8BC9-4366-9313-2E4C9FAC2C69}" type="pres">
      <dgm:prSet presAssocID="{C402FAF0-904A-4726-BDA4-4251DBE1718D}" presName="desTx" presStyleLbl="revTx" presStyleIdx="1" presStyleCnt="6">
        <dgm:presLayoutVars/>
      </dgm:prSet>
      <dgm:spPr/>
    </dgm:pt>
    <dgm:pt modelId="{20413E5D-FA17-409A-B573-E80E132015D9}" type="pres">
      <dgm:prSet presAssocID="{89B7C2CD-2BF5-4323-BBAF-428AC4A6EE11}" presName="sibTrans" presStyleCnt="0"/>
      <dgm:spPr/>
    </dgm:pt>
    <dgm:pt modelId="{EA51A2AB-2C13-4BA8-9A6A-64FDE3F7E5CE}" type="pres">
      <dgm:prSet presAssocID="{0B9E57D1-8D31-4F62-8632-83A589A47A89}" presName="compNode" presStyleCnt="0"/>
      <dgm:spPr/>
    </dgm:pt>
    <dgm:pt modelId="{8657DDB1-43ED-4467-A12E-F7601AA1E900}" type="pres">
      <dgm:prSet presAssocID="{0B9E57D1-8D31-4F62-8632-83A589A47A89}" presName="bgRect" presStyleLbl="bgShp" presStyleIdx="1" presStyleCnt="3"/>
      <dgm:spPr/>
    </dgm:pt>
    <dgm:pt modelId="{7186DF59-B736-4E9D-A160-BBBE55FE42BA}" type="pres">
      <dgm:prSet presAssocID="{0B9E57D1-8D31-4F62-8632-83A589A47A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EE669EC-AE9F-4E34-96B5-9D29143FAA60}" type="pres">
      <dgm:prSet presAssocID="{0B9E57D1-8D31-4F62-8632-83A589A47A89}" presName="spaceRect" presStyleCnt="0"/>
      <dgm:spPr/>
    </dgm:pt>
    <dgm:pt modelId="{74806F76-6579-44FF-AFBA-CB965B5DCD90}" type="pres">
      <dgm:prSet presAssocID="{0B9E57D1-8D31-4F62-8632-83A589A47A89}" presName="parTx" presStyleLbl="revTx" presStyleIdx="2" presStyleCnt="6">
        <dgm:presLayoutVars>
          <dgm:chMax val="0"/>
          <dgm:chPref val="0"/>
        </dgm:presLayoutVars>
      </dgm:prSet>
      <dgm:spPr/>
    </dgm:pt>
    <dgm:pt modelId="{D7918A40-6F6F-4D7D-A95F-781B6748DC58}" type="pres">
      <dgm:prSet presAssocID="{0B9E57D1-8D31-4F62-8632-83A589A47A89}" presName="desTx" presStyleLbl="revTx" presStyleIdx="3" presStyleCnt="6">
        <dgm:presLayoutVars/>
      </dgm:prSet>
      <dgm:spPr/>
    </dgm:pt>
    <dgm:pt modelId="{68FC7E34-9EC5-4F4A-BEF3-29A8617BEBC2}" type="pres">
      <dgm:prSet presAssocID="{66848760-D8D8-486A-BC0B-CDECEF84E6CE}" presName="sibTrans" presStyleCnt="0"/>
      <dgm:spPr/>
    </dgm:pt>
    <dgm:pt modelId="{CEF8B26A-BE10-496C-A8B5-69D7164B4527}" type="pres">
      <dgm:prSet presAssocID="{F02E1955-FED8-44CA-803C-9E7F75E610BE}" presName="compNode" presStyleCnt="0"/>
      <dgm:spPr/>
    </dgm:pt>
    <dgm:pt modelId="{7D0C9D36-10B0-4B23-9C49-9192D63E7B89}" type="pres">
      <dgm:prSet presAssocID="{F02E1955-FED8-44CA-803C-9E7F75E610BE}" presName="bgRect" presStyleLbl="bgShp" presStyleIdx="2" presStyleCnt="3"/>
      <dgm:spPr/>
    </dgm:pt>
    <dgm:pt modelId="{9D8E1F22-2FC3-498E-B98F-45EF55AEE2A7}" type="pres">
      <dgm:prSet presAssocID="{F02E1955-FED8-44CA-803C-9E7F75E610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87A536-F52B-4616-B86F-C062D20C02D3}" type="pres">
      <dgm:prSet presAssocID="{F02E1955-FED8-44CA-803C-9E7F75E610BE}" presName="spaceRect" presStyleCnt="0"/>
      <dgm:spPr/>
    </dgm:pt>
    <dgm:pt modelId="{1FCD1D7C-8C4D-480A-971B-534E96737A44}" type="pres">
      <dgm:prSet presAssocID="{F02E1955-FED8-44CA-803C-9E7F75E610BE}" presName="parTx" presStyleLbl="revTx" presStyleIdx="4" presStyleCnt="6">
        <dgm:presLayoutVars>
          <dgm:chMax val="0"/>
          <dgm:chPref val="0"/>
        </dgm:presLayoutVars>
      </dgm:prSet>
      <dgm:spPr/>
    </dgm:pt>
    <dgm:pt modelId="{9DFA3CDA-8103-4E23-A8F9-53B651146E34}" type="pres">
      <dgm:prSet presAssocID="{F02E1955-FED8-44CA-803C-9E7F75E610BE}" presName="desTx" presStyleLbl="revTx" presStyleIdx="5" presStyleCnt="6">
        <dgm:presLayoutVars/>
      </dgm:prSet>
      <dgm:spPr/>
    </dgm:pt>
  </dgm:ptLst>
  <dgm:cxnLst>
    <dgm:cxn modelId="{C0F4C805-DF76-4B0A-BA71-93FFC91F23AA}" srcId="{769DF52A-60F9-4BF7-BFB0-78F978FBC1A4}" destId="{C402FAF0-904A-4726-BDA4-4251DBE1718D}" srcOrd="0" destOrd="0" parTransId="{850EB782-5126-4D64-9680-68EF4BD75E5A}" sibTransId="{89B7C2CD-2BF5-4323-BBAF-428AC4A6EE11}"/>
    <dgm:cxn modelId="{EDDF2B23-F9BA-4A9B-B545-C937C12FD3E5}" srcId="{C402FAF0-904A-4726-BDA4-4251DBE1718D}" destId="{035083B5-6216-46D7-9ECA-25B6D5D305AA}" srcOrd="0" destOrd="0" parTransId="{05F2F023-D21A-46CE-95FA-5219A12580C6}" sibTransId="{1218529C-DB29-4789-B833-540F5FFEDD68}"/>
    <dgm:cxn modelId="{19E6E52B-E0EA-4358-9C24-9F33653AFC25}" srcId="{C402FAF0-904A-4726-BDA4-4251DBE1718D}" destId="{83F42DC4-A6EF-4A38-8D4A-A33C290B6055}" srcOrd="1" destOrd="0" parTransId="{A8BDDE4E-1D15-448F-8FCA-5A6C72746E64}" sibTransId="{D1733425-7F80-43A8-8AE6-A01DB94697D5}"/>
    <dgm:cxn modelId="{3158BB65-DAC8-4274-83AC-629847732342}" type="presOf" srcId="{9C94FCB7-274B-4497-8FFF-BBA11A3A60D4}" destId="{9DFA3CDA-8103-4E23-A8F9-53B651146E34}" srcOrd="0" destOrd="0" presId="urn:microsoft.com/office/officeart/2018/2/layout/IconVerticalSolidList"/>
    <dgm:cxn modelId="{F08F046B-DA56-4885-B185-B7EB16B88043}" srcId="{769DF52A-60F9-4BF7-BFB0-78F978FBC1A4}" destId="{0B9E57D1-8D31-4F62-8632-83A589A47A89}" srcOrd="1" destOrd="0" parTransId="{BB6FA165-480E-4F23-9528-72B1F199ED59}" sibTransId="{66848760-D8D8-486A-BC0B-CDECEF84E6CE}"/>
    <dgm:cxn modelId="{A7C80E5A-B90C-4975-8980-4B0DB8B4B070}" type="presOf" srcId="{83F42DC4-A6EF-4A38-8D4A-A33C290B6055}" destId="{D7E16777-8BC9-4366-9313-2E4C9FAC2C69}" srcOrd="0" destOrd="1" presId="urn:microsoft.com/office/officeart/2018/2/layout/IconVerticalSolidList"/>
    <dgm:cxn modelId="{AFCD2983-58F7-4636-8C46-4AE9F706D89A}" srcId="{769DF52A-60F9-4BF7-BFB0-78F978FBC1A4}" destId="{F02E1955-FED8-44CA-803C-9E7F75E610BE}" srcOrd="2" destOrd="0" parTransId="{E30D2CA7-37F0-43FF-91E0-B1A029F192FC}" sibTransId="{59BC9901-3C33-4AB9-A13A-3F17459916D8}"/>
    <dgm:cxn modelId="{D0751990-E233-44C2-AB4C-919BE12081EA}" type="presOf" srcId="{F02E1955-FED8-44CA-803C-9E7F75E610BE}" destId="{1FCD1D7C-8C4D-480A-971B-534E96737A44}" srcOrd="0" destOrd="0" presId="urn:microsoft.com/office/officeart/2018/2/layout/IconVerticalSolidList"/>
    <dgm:cxn modelId="{C7676090-163B-4708-AE7B-E1005C0658AE}" type="presOf" srcId="{769DF52A-60F9-4BF7-BFB0-78F978FBC1A4}" destId="{7BB0F6E3-C2F0-4144-8FA8-86CC4BB18DA5}" srcOrd="0" destOrd="0" presId="urn:microsoft.com/office/officeart/2018/2/layout/IconVerticalSolidList"/>
    <dgm:cxn modelId="{271540A0-4566-4989-951C-5222F15AA058}" srcId="{F02E1955-FED8-44CA-803C-9E7F75E610BE}" destId="{9C94FCB7-274B-4497-8FFF-BBA11A3A60D4}" srcOrd="0" destOrd="0" parTransId="{64E57819-191E-44AD-92F1-6F0CC11D66DE}" sibTransId="{FC8BDF30-AB28-4EA8-8733-9103C2CD55B2}"/>
    <dgm:cxn modelId="{1728E1A7-5B59-4069-9BB6-17087CDA041A}" type="presOf" srcId="{035083B5-6216-46D7-9ECA-25B6D5D305AA}" destId="{D7E16777-8BC9-4366-9313-2E4C9FAC2C69}" srcOrd="0" destOrd="0" presId="urn:microsoft.com/office/officeart/2018/2/layout/IconVerticalSolidList"/>
    <dgm:cxn modelId="{098E2DBD-E4F3-4CB4-A8C1-6875C30027B9}" type="presOf" srcId="{0A4BF244-A365-4E81-9FC9-09EE6445C90C}" destId="{D7918A40-6F6F-4D7D-A95F-781B6748DC58}" srcOrd="0" destOrd="0" presId="urn:microsoft.com/office/officeart/2018/2/layout/IconVerticalSolidList"/>
    <dgm:cxn modelId="{2B6DE0DA-4694-413E-A074-AA99566641DD}" type="presOf" srcId="{0B9E57D1-8D31-4F62-8632-83A589A47A89}" destId="{74806F76-6579-44FF-AFBA-CB965B5DCD90}" srcOrd="0" destOrd="0" presId="urn:microsoft.com/office/officeart/2018/2/layout/IconVerticalSolidList"/>
    <dgm:cxn modelId="{C2B30CE6-B260-40CE-A00C-A3C6463E8231}" srcId="{0B9E57D1-8D31-4F62-8632-83A589A47A89}" destId="{0A4BF244-A365-4E81-9FC9-09EE6445C90C}" srcOrd="0" destOrd="0" parTransId="{B94F35FE-81AE-41D5-A29E-444A83759C71}" sibTransId="{D26CD48B-F4D2-41DA-BA4E-A34A8B53A94B}"/>
    <dgm:cxn modelId="{D8C486FF-8903-4819-80B7-01D069EAECB6}" type="presOf" srcId="{C402FAF0-904A-4726-BDA4-4251DBE1718D}" destId="{56804032-A5A3-4CEB-AEB6-43B0FA286D2E}" srcOrd="0" destOrd="0" presId="urn:microsoft.com/office/officeart/2018/2/layout/IconVerticalSolidList"/>
    <dgm:cxn modelId="{10E5A652-6FA5-439D-8158-1EC930724348}" type="presParOf" srcId="{7BB0F6E3-C2F0-4144-8FA8-86CC4BB18DA5}" destId="{005B8FC5-F4D9-49CD-BF53-CBC5BEEBB1E9}" srcOrd="0" destOrd="0" presId="urn:microsoft.com/office/officeart/2018/2/layout/IconVerticalSolidList"/>
    <dgm:cxn modelId="{96E4142A-300B-4D12-A7AD-8B9AD77D15D1}" type="presParOf" srcId="{005B8FC5-F4D9-49CD-BF53-CBC5BEEBB1E9}" destId="{A96D2803-ADE5-4501-9C75-25525748B3CE}" srcOrd="0" destOrd="0" presId="urn:microsoft.com/office/officeart/2018/2/layout/IconVerticalSolidList"/>
    <dgm:cxn modelId="{EC11ACBB-AD5A-4D0F-9818-9F931F8A05DB}" type="presParOf" srcId="{005B8FC5-F4D9-49CD-BF53-CBC5BEEBB1E9}" destId="{86975559-A8E1-4A47-92AF-049325F6BF77}" srcOrd="1" destOrd="0" presId="urn:microsoft.com/office/officeart/2018/2/layout/IconVerticalSolidList"/>
    <dgm:cxn modelId="{1950587F-65F4-4141-A9E7-B39E0F9F7DAB}" type="presParOf" srcId="{005B8FC5-F4D9-49CD-BF53-CBC5BEEBB1E9}" destId="{4701A675-B471-4FD8-A463-53D321F38ACE}" srcOrd="2" destOrd="0" presId="urn:microsoft.com/office/officeart/2018/2/layout/IconVerticalSolidList"/>
    <dgm:cxn modelId="{A3001FC3-FFE7-46C3-B377-22B3A50368F0}" type="presParOf" srcId="{005B8FC5-F4D9-49CD-BF53-CBC5BEEBB1E9}" destId="{56804032-A5A3-4CEB-AEB6-43B0FA286D2E}" srcOrd="3" destOrd="0" presId="urn:microsoft.com/office/officeart/2018/2/layout/IconVerticalSolidList"/>
    <dgm:cxn modelId="{7A1EF020-30BE-4A8F-8BAC-AFC66ACA57D3}" type="presParOf" srcId="{005B8FC5-F4D9-49CD-BF53-CBC5BEEBB1E9}" destId="{D7E16777-8BC9-4366-9313-2E4C9FAC2C69}" srcOrd="4" destOrd="0" presId="urn:microsoft.com/office/officeart/2018/2/layout/IconVerticalSolidList"/>
    <dgm:cxn modelId="{74E47C88-8B52-4012-B455-61C14DDA9091}" type="presParOf" srcId="{7BB0F6E3-C2F0-4144-8FA8-86CC4BB18DA5}" destId="{20413E5D-FA17-409A-B573-E80E132015D9}" srcOrd="1" destOrd="0" presId="urn:microsoft.com/office/officeart/2018/2/layout/IconVerticalSolidList"/>
    <dgm:cxn modelId="{44D4A56B-B1C9-4CA8-87E3-B295D0CC2E13}" type="presParOf" srcId="{7BB0F6E3-C2F0-4144-8FA8-86CC4BB18DA5}" destId="{EA51A2AB-2C13-4BA8-9A6A-64FDE3F7E5CE}" srcOrd="2" destOrd="0" presId="urn:microsoft.com/office/officeart/2018/2/layout/IconVerticalSolidList"/>
    <dgm:cxn modelId="{7652FFF2-6F46-4565-B409-02679061429B}" type="presParOf" srcId="{EA51A2AB-2C13-4BA8-9A6A-64FDE3F7E5CE}" destId="{8657DDB1-43ED-4467-A12E-F7601AA1E900}" srcOrd="0" destOrd="0" presId="urn:microsoft.com/office/officeart/2018/2/layout/IconVerticalSolidList"/>
    <dgm:cxn modelId="{8CA58E1D-408B-4C97-B364-D77BB1B2FB50}" type="presParOf" srcId="{EA51A2AB-2C13-4BA8-9A6A-64FDE3F7E5CE}" destId="{7186DF59-B736-4E9D-A160-BBBE55FE42BA}" srcOrd="1" destOrd="0" presId="urn:microsoft.com/office/officeart/2018/2/layout/IconVerticalSolidList"/>
    <dgm:cxn modelId="{4BE02A16-4B9A-4F8C-B366-13047A9E9DA5}" type="presParOf" srcId="{EA51A2AB-2C13-4BA8-9A6A-64FDE3F7E5CE}" destId="{0EE669EC-AE9F-4E34-96B5-9D29143FAA60}" srcOrd="2" destOrd="0" presId="urn:microsoft.com/office/officeart/2018/2/layout/IconVerticalSolidList"/>
    <dgm:cxn modelId="{2C3D2656-85F4-44CA-801D-D00B72446FA8}" type="presParOf" srcId="{EA51A2AB-2C13-4BA8-9A6A-64FDE3F7E5CE}" destId="{74806F76-6579-44FF-AFBA-CB965B5DCD90}" srcOrd="3" destOrd="0" presId="urn:microsoft.com/office/officeart/2018/2/layout/IconVerticalSolidList"/>
    <dgm:cxn modelId="{0377BE53-78A7-400C-85A6-B5753F3C73A6}" type="presParOf" srcId="{EA51A2AB-2C13-4BA8-9A6A-64FDE3F7E5CE}" destId="{D7918A40-6F6F-4D7D-A95F-781B6748DC58}" srcOrd="4" destOrd="0" presId="urn:microsoft.com/office/officeart/2018/2/layout/IconVerticalSolidList"/>
    <dgm:cxn modelId="{772BDE30-E3D8-4D72-BAF5-05E0533999E8}" type="presParOf" srcId="{7BB0F6E3-C2F0-4144-8FA8-86CC4BB18DA5}" destId="{68FC7E34-9EC5-4F4A-BEF3-29A8617BEBC2}" srcOrd="3" destOrd="0" presId="urn:microsoft.com/office/officeart/2018/2/layout/IconVerticalSolidList"/>
    <dgm:cxn modelId="{A702B411-54BA-49E6-A3D4-25CCD677CFDD}" type="presParOf" srcId="{7BB0F6E3-C2F0-4144-8FA8-86CC4BB18DA5}" destId="{CEF8B26A-BE10-496C-A8B5-69D7164B4527}" srcOrd="4" destOrd="0" presId="urn:microsoft.com/office/officeart/2018/2/layout/IconVerticalSolidList"/>
    <dgm:cxn modelId="{54E7051B-8F71-43CD-9330-09A4E94DC8CE}" type="presParOf" srcId="{CEF8B26A-BE10-496C-A8B5-69D7164B4527}" destId="{7D0C9D36-10B0-4B23-9C49-9192D63E7B89}" srcOrd="0" destOrd="0" presId="urn:microsoft.com/office/officeart/2018/2/layout/IconVerticalSolidList"/>
    <dgm:cxn modelId="{27ED3914-F516-4C52-80CB-4746C2E4105C}" type="presParOf" srcId="{CEF8B26A-BE10-496C-A8B5-69D7164B4527}" destId="{9D8E1F22-2FC3-498E-B98F-45EF55AEE2A7}" srcOrd="1" destOrd="0" presId="urn:microsoft.com/office/officeart/2018/2/layout/IconVerticalSolidList"/>
    <dgm:cxn modelId="{9B567615-0F19-495B-9750-73AB0B815E5E}" type="presParOf" srcId="{CEF8B26A-BE10-496C-A8B5-69D7164B4527}" destId="{1F87A536-F52B-4616-B86F-C062D20C02D3}" srcOrd="2" destOrd="0" presId="urn:microsoft.com/office/officeart/2018/2/layout/IconVerticalSolidList"/>
    <dgm:cxn modelId="{22665E26-BEA4-40BE-AEA9-7BCA4A00C486}" type="presParOf" srcId="{CEF8B26A-BE10-496C-A8B5-69D7164B4527}" destId="{1FCD1D7C-8C4D-480A-971B-534E96737A44}" srcOrd="3" destOrd="0" presId="urn:microsoft.com/office/officeart/2018/2/layout/IconVerticalSolidList"/>
    <dgm:cxn modelId="{654B1C86-DD33-4442-9BE8-AD5971B9F960}" type="presParOf" srcId="{CEF8B26A-BE10-496C-A8B5-69D7164B4527}" destId="{9DFA3CDA-8103-4E23-A8F9-53B651146E3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991FF5-96D6-4AB5-8226-0C4B3E8E7B3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38041-8E1F-448E-A3AD-E95E1FD3850C}">
      <dgm:prSet/>
      <dgm:spPr/>
      <dgm:t>
        <a:bodyPr/>
        <a:lstStyle/>
        <a:p>
          <a:r>
            <a:rPr lang="en-US" dirty="0"/>
            <a:t>Functions in JavaScript are </a:t>
          </a:r>
          <a:r>
            <a:rPr lang="en-US" dirty="0">
              <a:solidFill>
                <a:schemeClr val="tx1"/>
              </a:solidFill>
            </a:rPr>
            <a:t>Objects</a:t>
          </a:r>
        </a:p>
      </dgm:t>
    </dgm:pt>
    <dgm:pt modelId="{7DEDA15C-21DA-4FB6-A9B7-97C46B2E091C}" type="parTrans" cxnId="{3A49E636-E52A-4364-B80C-896CA34920D9}">
      <dgm:prSet/>
      <dgm:spPr/>
      <dgm:t>
        <a:bodyPr/>
        <a:lstStyle/>
        <a:p>
          <a:endParaRPr lang="en-US"/>
        </a:p>
      </dgm:t>
    </dgm:pt>
    <dgm:pt modelId="{5DCAD518-75BB-4E27-8FB3-2B17A23B0F32}" type="sibTrans" cxnId="{3A49E636-E52A-4364-B80C-896CA34920D9}">
      <dgm:prSet/>
      <dgm:spPr/>
      <dgm:t>
        <a:bodyPr/>
        <a:lstStyle/>
        <a:p>
          <a:endParaRPr lang="en-US"/>
        </a:p>
      </dgm:t>
    </dgm:pt>
    <dgm:pt modelId="{0B469A48-E163-4E47-987E-97EE76816F6D}">
      <dgm:prSet/>
      <dgm:spPr/>
      <dgm:t>
        <a:bodyPr/>
        <a:lstStyle/>
        <a:p>
          <a:r>
            <a:rPr lang="en-US" dirty="0"/>
            <a:t>Objects can be passed to functions as parameters</a:t>
          </a:r>
        </a:p>
      </dgm:t>
    </dgm:pt>
    <dgm:pt modelId="{4FC4E167-8FD3-4B11-9879-92C45E34D059}" type="parTrans" cxnId="{D6442AEC-F50E-4167-8023-8D7697936214}">
      <dgm:prSet/>
      <dgm:spPr/>
      <dgm:t>
        <a:bodyPr/>
        <a:lstStyle/>
        <a:p>
          <a:endParaRPr lang="en-US"/>
        </a:p>
      </dgm:t>
    </dgm:pt>
    <dgm:pt modelId="{385A06E2-1EC9-40F3-B84F-1996E958AD6A}" type="sibTrans" cxnId="{D6442AEC-F50E-4167-8023-8D7697936214}">
      <dgm:prSet/>
      <dgm:spPr/>
      <dgm:t>
        <a:bodyPr/>
        <a:lstStyle/>
        <a:p>
          <a:endParaRPr lang="en-US"/>
        </a:p>
      </dgm:t>
    </dgm:pt>
    <dgm:pt modelId="{33618B32-D008-4228-8758-BF67C65B773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Execute callback</a:t>
          </a:r>
          <a:r>
            <a:rPr lang="en-US" dirty="0"/>
            <a:t> </a:t>
          </a:r>
          <a:r>
            <a:rPr lang="en-US" dirty="0">
              <a:solidFill>
                <a:schemeClr val="tx1"/>
              </a:solidFill>
            </a:rPr>
            <a:t>as last action</a:t>
          </a:r>
          <a:r>
            <a:rPr lang="en-US" dirty="0"/>
            <a:t> of a function</a:t>
          </a:r>
        </a:p>
      </dgm:t>
    </dgm:pt>
    <dgm:pt modelId="{D1D7B85C-D78E-468E-A4C4-BF38B4E9D581}" type="parTrans" cxnId="{2AD4C78A-C774-478E-AA76-B97E712B32D8}">
      <dgm:prSet/>
      <dgm:spPr/>
      <dgm:t>
        <a:bodyPr/>
        <a:lstStyle/>
        <a:p>
          <a:endParaRPr lang="en-US"/>
        </a:p>
      </dgm:t>
    </dgm:pt>
    <dgm:pt modelId="{3314C662-312B-4D2B-9D54-18A6FA716671}" type="sibTrans" cxnId="{2AD4C78A-C774-478E-AA76-B97E712B32D8}">
      <dgm:prSet/>
      <dgm:spPr/>
      <dgm:t>
        <a:bodyPr/>
        <a:lstStyle/>
        <a:p>
          <a:endParaRPr lang="en-US"/>
        </a:p>
      </dgm:t>
    </dgm:pt>
    <dgm:pt modelId="{9E9C9364-318D-4F01-893F-95DBD4535D3C}" type="pres">
      <dgm:prSet presAssocID="{CF991FF5-96D6-4AB5-8226-0C4B3E8E7B38}" presName="outerComposite" presStyleCnt="0">
        <dgm:presLayoutVars>
          <dgm:chMax val="5"/>
          <dgm:dir/>
          <dgm:resizeHandles val="exact"/>
        </dgm:presLayoutVars>
      </dgm:prSet>
      <dgm:spPr/>
    </dgm:pt>
    <dgm:pt modelId="{5AC56195-7EBB-428F-8D81-9FFEAEAA0174}" type="pres">
      <dgm:prSet presAssocID="{CF991FF5-96D6-4AB5-8226-0C4B3E8E7B38}" presName="dummyMaxCanvas" presStyleCnt="0">
        <dgm:presLayoutVars/>
      </dgm:prSet>
      <dgm:spPr/>
    </dgm:pt>
    <dgm:pt modelId="{791A1871-D649-44E2-9DA0-FF0F8A6D068A}" type="pres">
      <dgm:prSet presAssocID="{CF991FF5-96D6-4AB5-8226-0C4B3E8E7B38}" presName="ThreeNodes_1" presStyleLbl="node1" presStyleIdx="0" presStyleCnt="3">
        <dgm:presLayoutVars>
          <dgm:bulletEnabled val="1"/>
        </dgm:presLayoutVars>
      </dgm:prSet>
      <dgm:spPr/>
    </dgm:pt>
    <dgm:pt modelId="{8DD173D1-3280-4199-B615-200BDDB72B7A}" type="pres">
      <dgm:prSet presAssocID="{CF991FF5-96D6-4AB5-8226-0C4B3E8E7B38}" presName="ThreeNodes_2" presStyleLbl="node1" presStyleIdx="1" presStyleCnt="3">
        <dgm:presLayoutVars>
          <dgm:bulletEnabled val="1"/>
        </dgm:presLayoutVars>
      </dgm:prSet>
      <dgm:spPr/>
    </dgm:pt>
    <dgm:pt modelId="{B9482407-0556-4617-BDC2-1C9F630BCD97}" type="pres">
      <dgm:prSet presAssocID="{CF991FF5-96D6-4AB5-8226-0C4B3E8E7B38}" presName="ThreeNodes_3" presStyleLbl="node1" presStyleIdx="2" presStyleCnt="3">
        <dgm:presLayoutVars>
          <dgm:bulletEnabled val="1"/>
        </dgm:presLayoutVars>
      </dgm:prSet>
      <dgm:spPr/>
    </dgm:pt>
    <dgm:pt modelId="{6A166FF2-ACFF-4B79-B993-9E33430F08F8}" type="pres">
      <dgm:prSet presAssocID="{CF991FF5-96D6-4AB5-8226-0C4B3E8E7B38}" presName="ThreeConn_1-2" presStyleLbl="fgAccFollowNode1" presStyleIdx="0" presStyleCnt="2">
        <dgm:presLayoutVars>
          <dgm:bulletEnabled val="1"/>
        </dgm:presLayoutVars>
      </dgm:prSet>
      <dgm:spPr/>
    </dgm:pt>
    <dgm:pt modelId="{B8564530-B528-46E0-8D44-67A67060FF93}" type="pres">
      <dgm:prSet presAssocID="{CF991FF5-96D6-4AB5-8226-0C4B3E8E7B38}" presName="ThreeConn_2-3" presStyleLbl="fgAccFollowNode1" presStyleIdx="1" presStyleCnt="2">
        <dgm:presLayoutVars>
          <dgm:bulletEnabled val="1"/>
        </dgm:presLayoutVars>
      </dgm:prSet>
      <dgm:spPr/>
    </dgm:pt>
    <dgm:pt modelId="{181942F0-96AA-4013-9C25-A045062629E5}" type="pres">
      <dgm:prSet presAssocID="{CF991FF5-96D6-4AB5-8226-0C4B3E8E7B38}" presName="ThreeNodes_1_text" presStyleLbl="node1" presStyleIdx="2" presStyleCnt="3">
        <dgm:presLayoutVars>
          <dgm:bulletEnabled val="1"/>
        </dgm:presLayoutVars>
      </dgm:prSet>
      <dgm:spPr/>
    </dgm:pt>
    <dgm:pt modelId="{F9520F5A-6BA7-4DDF-86AD-E46566455F31}" type="pres">
      <dgm:prSet presAssocID="{CF991FF5-96D6-4AB5-8226-0C4B3E8E7B38}" presName="ThreeNodes_2_text" presStyleLbl="node1" presStyleIdx="2" presStyleCnt="3">
        <dgm:presLayoutVars>
          <dgm:bulletEnabled val="1"/>
        </dgm:presLayoutVars>
      </dgm:prSet>
      <dgm:spPr/>
    </dgm:pt>
    <dgm:pt modelId="{57373999-FE2E-47DF-83D7-4AE6AED2E2D9}" type="pres">
      <dgm:prSet presAssocID="{CF991FF5-96D6-4AB5-8226-0C4B3E8E7B3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96690B-4F75-4BB1-B4B3-C7A3FE44BACB}" type="presOf" srcId="{CF991FF5-96D6-4AB5-8226-0C4B3E8E7B38}" destId="{9E9C9364-318D-4F01-893F-95DBD4535D3C}" srcOrd="0" destOrd="0" presId="urn:microsoft.com/office/officeart/2005/8/layout/vProcess5"/>
    <dgm:cxn modelId="{0A37AD21-FC94-4394-8E3E-1B26253B5D3E}" type="presOf" srcId="{0B469A48-E163-4E47-987E-97EE76816F6D}" destId="{F9520F5A-6BA7-4DDF-86AD-E46566455F31}" srcOrd="1" destOrd="0" presId="urn:microsoft.com/office/officeart/2005/8/layout/vProcess5"/>
    <dgm:cxn modelId="{EA54C62B-E122-46DC-A437-F2803C3F1482}" type="presOf" srcId="{33618B32-D008-4228-8758-BF67C65B773F}" destId="{B9482407-0556-4617-BDC2-1C9F630BCD97}" srcOrd="0" destOrd="0" presId="urn:microsoft.com/office/officeart/2005/8/layout/vProcess5"/>
    <dgm:cxn modelId="{C1423C34-10AE-4B81-BC7F-12E402CDB841}" type="presOf" srcId="{12638041-8E1F-448E-A3AD-E95E1FD3850C}" destId="{791A1871-D649-44E2-9DA0-FF0F8A6D068A}" srcOrd="0" destOrd="0" presId="urn:microsoft.com/office/officeart/2005/8/layout/vProcess5"/>
    <dgm:cxn modelId="{3A49E636-E52A-4364-B80C-896CA34920D9}" srcId="{CF991FF5-96D6-4AB5-8226-0C4B3E8E7B38}" destId="{12638041-8E1F-448E-A3AD-E95E1FD3850C}" srcOrd="0" destOrd="0" parTransId="{7DEDA15C-21DA-4FB6-A9B7-97C46B2E091C}" sibTransId="{5DCAD518-75BB-4E27-8FB3-2B17A23B0F32}"/>
    <dgm:cxn modelId="{B9745C44-D5CB-4B82-9F46-6CD6D1ABE163}" type="presOf" srcId="{385A06E2-1EC9-40F3-B84F-1996E958AD6A}" destId="{B8564530-B528-46E0-8D44-67A67060FF93}" srcOrd="0" destOrd="0" presId="urn:microsoft.com/office/officeart/2005/8/layout/vProcess5"/>
    <dgm:cxn modelId="{C4483079-8274-49A7-AC17-A443F317A622}" type="presOf" srcId="{33618B32-D008-4228-8758-BF67C65B773F}" destId="{57373999-FE2E-47DF-83D7-4AE6AED2E2D9}" srcOrd="1" destOrd="0" presId="urn:microsoft.com/office/officeart/2005/8/layout/vProcess5"/>
    <dgm:cxn modelId="{72D16E83-B581-4B6D-9159-4DE1084BFDA5}" type="presOf" srcId="{12638041-8E1F-448E-A3AD-E95E1FD3850C}" destId="{181942F0-96AA-4013-9C25-A045062629E5}" srcOrd="1" destOrd="0" presId="urn:microsoft.com/office/officeart/2005/8/layout/vProcess5"/>
    <dgm:cxn modelId="{2AD4C78A-C774-478E-AA76-B97E712B32D8}" srcId="{CF991FF5-96D6-4AB5-8226-0C4B3E8E7B38}" destId="{33618B32-D008-4228-8758-BF67C65B773F}" srcOrd="2" destOrd="0" parTransId="{D1D7B85C-D78E-468E-A4C4-BF38B4E9D581}" sibTransId="{3314C662-312B-4D2B-9D54-18A6FA716671}"/>
    <dgm:cxn modelId="{E35E6190-DD77-4A17-A07C-92003B07C873}" type="presOf" srcId="{0B469A48-E163-4E47-987E-97EE76816F6D}" destId="{8DD173D1-3280-4199-B615-200BDDB72B7A}" srcOrd="0" destOrd="0" presId="urn:microsoft.com/office/officeart/2005/8/layout/vProcess5"/>
    <dgm:cxn modelId="{437617CE-03F9-4381-B2E1-E036B20C6C0D}" type="presOf" srcId="{5DCAD518-75BB-4E27-8FB3-2B17A23B0F32}" destId="{6A166FF2-ACFF-4B79-B993-9E33430F08F8}" srcOrd="0" destOrd="0" presId="urn:microsoft.com/office/officeart/2005/8/layout/vProcess5"/>
    <dgm:cxn modelId="{D6442AEC-F50E-4167-8023-8D7697936214}" srcId="{CF991FF5-96D6-4AB5-8226-0C4B3E8E7B38}" destId="{0B469A48-E163-4E47-987E-97EE76816F6D}" srcOrd="1" destOrd="0" parTransId="{4FC4E167-8FD3-4B11-9879-92C45E34D059}" sibTransId="{385A06E2-1EC9-40F3-B84F-1996E958AD6A}"/>
    <dgm:cxn modelId="{8054127E-79BB-4E33-94D2-F24F2A90760D}" type="presParOf" srcId="{9E9C9364-318D-4F01-893F-95DBD4535D3C}" destId="{5AC56195-7EBB-428F-8D81-9FFEAEAA0174}" srcOrd="0" destOrd="0" presId="urn:microsoft.com/office/officeart/2005/8/layout/vProcess5"/>
    <dgm:cxn modelId="{ED06D6C5-62D6-4AF3-9410-B97966E902DA}" type="presParOf" srcId="{9E9C9364-318D-4F01-893F-95DBD4535D3C}" destId="{791A1871-D649-44E2-9DA0-FF0F8A6D068A}" srcOrd="1" destOrd="0" presId="urn:microsoft.com/office/officeart/2005/8/layout/vProcess5"/>
    <dgm:cxn modelId="{5C332F90-16EA-4216-B6D2-526BF55C1D3C}" type="presParOf" srcId="{9E9C9364-318D-4F01-893F-95DBD4535D3C}" destId="{8DD173D1-3280-4199-B615-200BDDB72B7A}" srcOrd="2" destOrd="0" presId="urn:microsoft.com/office/officeart/2005/8/layout/vProcess5"/>
    <dgm:cxn modelId="{F3540259-366A-4EA0-9A47-CC230F0E5F3B}" type="presParOf" srcId="{9E9C9364-318D-4F01-893F-95DBD4535D3C}" destId="{B9482407-0556-4617-BDC2-1C9F630BCD97}" srcOrd="3" destOrd="0" presId="urn:microsoft.com/office/officeart/2005/8/layout/vProcess5"/>
    <dgm:cxn modelId="{A41B26DA-680C-44C5-A9B3-21E76FADD2D3}" type="presParOf" srcId="{9E9C9364-318D-4F01-893F-95DBD4535D3C}" destId="{6A166FF2-ACFF-4B79-B993-9E33430F08F8}" srcOrd="4" destOrd="0" presId="urn:microsoft.com/office/officeart/2005/8/layout/vProcess5"/>
    <dgm:cxn modelId="{B9F5C515-30E5-4483-BD5F-76F4ECC30625}" type="presParOf" srcId="{9E9C9364-318D-4F01-893F-95DBD4535D3C}" destId="{B8564530-B528-46E0-8D44-67A67060FF93}" srcOrd="5" destOrd="0" presId="urn:microsoft.com/office/officeart/2005/8/layout/vProcess5"/>
    <dgm:cxn modelId="{DFB06A89-8F4C-4C00-A69E-785264140630}" type="presParOf" srcId="{9E9C9364-318D-4F01-893F-95DBD4535D3C}" destId="{181942F0-96AA-4013-9C25-A045062629E5}" srcOrd="6" destOrd="0" presId="urn:microsoft.com/office/officeart/2005/8/layout/vProcess5"/>
    <dgm:cxn modelId="{CB9F0DAD-B4AE-43F7-9906-B877B43F7555}" type="presParOf" srcId="{9E9C9364-318D-4F01-893F-95DBD4535D3C}" destId="{F9520F5A-6BA7-4DDF-86AD-E46566455F31}" srcOrd="7" destOrd="0" presId="urn:microsoft.com/office/officeart/2005/8/layout/vProcess5"/>
    <dgm:cxn modelId="{FF0C6395-B1DA-47F6-A715-8785926C8371}" type="presParOf" srcId="{9E9C9364-318D-4F01-893F-95DBD4535D3C}" destId="{57373999-FE2E-47DF-83D7-4AE6AED2E2D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859469-60CB-4C3D-AC6D-58B6376FBA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CE350-7325-4CF1-860D-083BAE72D9DB}">
      <dgm:prSet/>
      <dgm:spPr/>
      <dgm:t>
        <a:bodyPr/>
        <a:lstStyle/>
        <a:p>
          <a:r>
            <a:rPr lang="en-US" dirty="0"/>
            <a:t>Your own functions are </a:t>
          </a:r>
          <a:r>
            <a:rPr lang="en-US" dirty="0">
              <a:solidFill>
                <a:schemeClr val="accent5"/>
              </a:solidFill>
            </a:rPr>
            <a:t>not</a:t>
          </a:r>
          <a:r>
            <a:rPr lang="en-US" dirty="0"/>
            <a:t> truly asynchronous</a:t>
          </a:r>
        </a:p>
      </dgm:t>
    </dgm:pt>
    <dgm:pt modelId="{B8EA9E48-60E9-48D2-A56C-9CCEBF544681}" type="parTrans" cxnId="{ADF7D187-FB75-47AD-9F03-FFF624E06E03}">
      <dgm:prSet/>
      <dgm:spPr/>
      <dgm:t>
        <a:bodyPr/>
        <a:lstStyle/>
        <a:p>
          <a:endParaRPr lang="en-US"/>
        </a:p>
      </dgm:t>
    </dgm:pt>
    <dgm:pt modelId="{A028F22A-ABDB-4AA2-9C59-8C9918E0DB16}" type="sibTrans" cxnId="{ADF7D187-FB75-47AD-9F03-FFF624E06E03}">
      <dgm:prSet/>
      <dgm:spPr/>
      <dgm:t>
        <a:bodyPr/>
        <a:lstStyle/>
        <a:p>
          <a:endParaRPr lang="en-US"/>
        </a:p>
      </dgm:t>
    </dgm:pt>
    <dgm:pt modelId="{5E84B41C-9A5E-42D9-98EB-8854D501B648}">
      <dgm:prSet/>
      <dgm:spPr/>
      <dgm:t>
        <a:bodyPr/>
        <a:lstStyle/>
        <a:p>
          <a:r>
            <a:rPr lang="en-US" dirty="0"/>
            <a:t>Some </a:t>
          </a:r>
          <a:r>
            <a:rPr lang="en-US" dirty="0">
              <a:solidFill>
                <a:schemeClr val="accent5"/>
              </a:solidFill>
            </a:rPr>
            <a:t>native API </a:t>
          </a:r>
          <a:r>
            <a:rPr lang="en-US" dirty="0"/>
            <a:t>functions are truly asynchronous</a:t>
          </a:r>
        </a:p>
      </dgm:t>
    </dgm:pt>
    <dgm:pt modelId="{3BAAA834-7E02-4157-8BDF-1A83D6895F74}" type="parTrans" cxnId="{68CC0B33-61ED-48D9-BBBA-456080E9CE04}">
      <dgm:prSet/>
      <dgm:spPr/>
      <dgm:t>
        <a:bodyPr/>
        <a:lstStyle/>
        <a:p>
          <a:endParaRPr lang="en-US"/>
        </a:p>
      </dgm:t>
    </dgm:pt>
    <dgm:pt modelId="{9D3E5825-9678-49EC-B055-9C5440A6FD9B}" type="sibTrans" cxnId="{68CC0B33-61ED-48D9-BBBA-456080E9CE04}">
      <dgm:prSet/>
      <dgm:spPr/>
      <dgm:t>
        <a:bodyPr/>
        <a:lstStyle/>
        <a:p>
          <a:endParaRPr lang="en-US"/>
        </a:p>
      </dgm:t>
    </dgm:pt>
    <dgm:pt modelId="{DFB11357-7752-458A-850A-FCC30D4494C4}">
      <dgm:prSet/>
      <dgm:spPr/>
      <dgm:t>
        <a:bodyPr/>
        <a:lstStyle/>
        <a:p>
          <a:r>
            <a:rPr lang="en-US" dirty="0"/>
            <a:t>Create callbacks to </a:t>
          </a:r>
          <a:r>
            <a:rPr lang="en-US" dirty="0">
              <a:solidFill>
                <a:schemeClr val="accent5"/>
              </a:solidFill>
            </a:rPr>
            <a:t>not block</a:t>
          </a:r>
          <a:r>
            <a:rPr lang="en-US" dirty="0"/>
            <a:t> the event loop</a:t>
          </a:r>
        </a:p>
      </dgm:t>
    </dgm:pt>
    <dgm:pt modelId="{BF4BC45C-8CA5-463F-BD9D-9CDD2C376AB9}" type="parTrans" cxnId="{FBDE15EE-981D-46C7-9950-ED6970B07109}">
      <dgm:prSet/>
      <dgm:spPr/>
      <dgm:t>
        <a:bodyPr/>
        <a:lstStyle/>
        <a:p>
          <a:endParaRPr lang="en-US"/>
        </a:p>
      </dgm:t>
    </dgm:pt>
    <dgm:pt modelId="{BB59C7AB-1B60-48AB-8878-FE81B80CCFEC}" type="sibTrans" cxnId="{FBDE15EE-981D-46C7-9950-ED6970B07109}">
      <dgm:prSet/>
      <dgm:spPr/>
      <dgm:t>
        <a:bodyPr/>
        <a:lstStyle/>
        <a:p>
          <a:endParaRPr lang="en-US"/>
        </a:p>
      </dgm:t>
    </dgm:pt>
    <dgm:pt modelId="{64875E7B-E091-45DD-B457-94865C83FBC6}" type="pres">
      <dgm:prSet presAssocID="{EB859469-60CB-4C3D-AC6D-58B6376FBA34}" presName="vert0" presStyleCnt="0">
        <dgm:presLayoutVars>
          <dgm:dir/>
          <dgm:animOne val="branch"/>
          <dgm:animLvl val="lvl"/>
        </dgm:presLayoutVars>
      </dgm:prSet>
      <dgm:spPr/>
    </dgm:pt>
    <dgm:pt modelId="{A1BA237A-2CEF-4BE0-AFEE-7F09451FC2B0}" type="pres">
      <dgm:prSet presAssocID="{746CE350-7325-4CF1-860D-083BAE72D9DB}" presName="thickLine" presStyleLbl="alignNode1" presStyleIdx="0" presStyleCnt="3"/>
      <dgm:spPr/>
    </dgm:pt>
    <dgm:pt modelId="{3DC74DF9-2BAE-4CDC-8B22-105C57D6956E}" type="pres">
      <dgm:prSet presAssocID="{746CE350-7325-4CF1-860D-083BAE72D9DB}" presName="horz1" presStyleCnt="0"/>
      <dgm:spPr/>
    </dgm:pt>
    <dgm:pt modelId="{15858328-0B8D-416E-A85F-806A915724DC}" type="pres">
      <dgm:prSet presAssocID="{746CE350-7325-4CF1-860D-083BAE72D9DB}" presName="tx1" presStyleLbl="revTx" presStyleIdx="0" presStyleCnt="3"/>
      <dgm:spPr/>
    </dgm:pt>
    <dgm:pt modelId="{AB5BEB07-B171-40C3-950F-F9849046C392}" type="pres">
      <dgm:prSet presAssocID="{746CE350-7325-4CF1-860D-083BAE72D9DB}" presName="vert1" presStyleCnt="0"/>
      <dgm:spPr/>
    </dgm:pt>
    <dgm:pt modelId="{EEA402E2-BF45-48CF-B46A-5AE837A18792}" type="pres">
      <dgm:prSet presAssocID="{5E84B41C-9A5E-42D9-98EB-8854D501B648}" presName="thickLine" presStyleLbl="alignNode1" presStyleIdx="1" presStyleCnt="3"/>
      <dgm:spPr/>
    </dgm:pt>
    <dgm:pt modelId="{7183AE74-1F01-4659-912A-2692B0C80329}" type="pres">
      <dgm:prSet presAssocID="{5E84B41C-9A5E-42D9-98EB-8854D501B648}" presName="horz1" presStyleCnt="0"/>
      <dgm:spPr/>
    </dgm:pt>
    <dgm:pt modelId="{661134CB-443C-416F-8CEF-BF8259DAF24A}" type="pres">
      <dgm:prSet presAssocID="{5E84B41C-9A5E-42D9-98EB-8854D501B648}" presName="tx1" presStyleLbl="revTx" presStyleIdx="1" presStyleCnt="3"/>
      <dgm:spPr/>
    </dgm:pt>
    <dgm:pt modelId="{778E89FB-1437-4D6F-8E77-0B4D8612789A}" type="pres">
      <dgm:prSet presAssocID="{5E84B41C-9A5E-42D9-98EB-8854D501B648}" presName="vert1" presStyleCnt="0"/>
      <dgm:spPr/>
    </dgm:pt>
    <dgm:pt modelId="{48DB32AB-B7CE-49FF-B996-A40D34B18677}" type="pres">
      <dgm:prSet presAssocID="{DFB11357-7752-458A-850A-FCC30D4494C4}" presName="thickLine" presStyleLbl="alignNode1" presStyleIdx="2" presStyleCnt="3"/>
      <dgm:spPr/>
    </dgm:pt>
    <dgm:pt modelId="{FB3C8CE0-E465-4720-86C2-D6FEC8D840EC}" type="pres">
      <dgm:prSet presAssocID="{DFB11357-7752-458A-850A-FCC30D4494C4}" presName="horz1" presStyleCnt="0"/>
      <dgm:spPr/>
    </dgm:pt>
    <dgm:pt modelId="{F3D228BD-CE2D-4060-A982-73E9656871F8}" type="pres">
      <dgm:prSet presAssocID="{DFB11357-7752-458A-850A-FCC30D4494C4}" presName="tx1" presStyleLbl="revTx" presStyleIdx="2" presStyleCnt="3"/>
      <dgm:spPr/>
    </dgm:pt>
    <dgm:pt modelId="{EC3DBDE0-1306-49B3-9E44-CB7E6E691D78}" type="pres">
      <dgm:prSet presAssocID="{DFB11357-7752-458A-850A-FCC30D4494C4}" presName="vert1" presStyleCnt="0"/>
      <dgm:spPr/>
    </dgm:pt>
  </dgm:ptLst>
  <dgm:cxnLst>
    <dgm:cxn modelId="{B85F8713-B29B-4B0A-9EC7-2244184A7CD7}" type="presOf" srcId="{DFB11357-7752-458A-850A-FCC30D4494C4}" destId="{F3D228BD-CE2D-4060-A982-73E9656871F8}" srcOrd="0" destOrd="0" presId="urn:microsoft.com/office/officeart/2008/layout/LinedList"/>
    <dgm:cxn modelId="{68CC0B33-61ED-48D9-BBBA-456080E9CE04}" srcId="{EB859469-60CB-4C3D-AC6D-58B6376FBA34}" destId="{5E84B41C-9A5E-42D9-98EB-8854D501B648}" srcOrd="1" destOrd="0" parTransId="{3BAAA834-7E02-4157-8BDF-1A83D6895F74}" sibTransId="{9D3E5825-9678-49EC-B055-9C5440A6FD9B}"/>
    <dgm:cxn modelId="{F729CE4E-FAA0-49FA-962D-F2A16D05ADAA}" type="presOf" srcId="{5E84B41C-9A5E-42D9-98EB-8854D501B648}" destId="{661134CB-443C-416F-8CEF-BF8259DAF24A}" srcOrd="0" destOrd="0" presId="urn:microsoft.com/office/officeart/2008/layout/LinedList"/>
    <dgm:cxn modelId="{ADF7D187-FB75-47AD-9F03-FFF624E06E03}" srcId="{EB859469-60CB-4C3D-AC6D-58B6376FBA34}" destId="{746CE350-7325-4CF1-860D-083BAE72D9DB}" srcOrd="0" destOrd="0" parTransId="{B8EA9E48-60E9-48D2-A56C-9CCEBF544681}" sibTransId="{A028F22A-ABDB-4AA2-9C59-8C9918E0DB16}"/>
    <dgm:cxn modelId="{CEF4A2C6-4FFE-4848-84B5-ECAB2F10A455}" type="presOf" srcId="{EB859469-60CB-4C3D-AC6D-58B6376FBA34}" destId="{64875E7B-E091-45DD-B457-94865C83FBC6}" srcOrd="0" destOrd="0" presId="urn:microsoft.com/office/officeart/2008/layout/LinedList"/>
    <dgm:cxn modelId="{C48196E9-D670-493C-97E8-097376C53EC2}" type="presOf" srcId="{746CE350-7325-4CF1-860D-083BAE72D9DB}" destId="{15858328-0B8D-416E-A85F-806A915724DC}" srcOrd="0" destOrd="0" presId="urn:microsoft.com/office/officeart/2008/layout/LinedList"/>
    <dgm:cxn modelId="{FBDE15EE-981D-46C7-9950-ED6970B07109}" srcId="{EB859469-60CB-4C3D-AC6D-58B6376FBA34}" destId="{DFB11357-7752-458A-850A-FCC30D4494C4}" srcOrd="2" destOrd="0" parTransId="{BF4BC45C-8CA5-463F-BD9D-9CDD2C376AB9}" sibTransId="{BB59C7AB-1B60-48AB-8878-FE81B80CCFEC}"/>
    <dgm:cxn modelId="{C55113C2-43A6-47DF-AADD-4D852DC0854E}" type="presParOf" srcId="{64875E7B-E091-45DD-B457-94865C83FBC6}" destId="{A1BA237A-2CEF-4BE0-AFEE-7F09451FC2B0}" srcOrd="0" destOrd="0" presId="urn:microsoft.com/office/officeart/2008/layout/LinedList"/>
    <dgm:cxn modelId="{5470FD46-85F7-4A69-BD65-A8C31D233A9F}" type="presParOf" srcId="{64875E7B-E091-45DD-B457-94865C83FBC6}" destId="{3DC74DF9-2BAE-4CDC-8B22-105C57D6956E}" srcOrd="1" destOrd="0" presId="urn:microsoft.com/office/officeart/2008/layout/LinedList"/>
    <dgm:cxn modelId="{28131431-DD90-4085-B534-D8103AA94A97}" type="presParOf" srcId="{3DC74DF9-2BAE-4CDC-8B22-105C57D6956E}" destId="{15858328-0B8D-416E-A85F-806A915724DC}" srcOrd="0" destOrd="0" presId="urn:microsoft.com/office/officeart/2008/layout/LinedList"/>
    <dgm:cxn modelId="{13B79C2C-FB9F-4367-8CD8-1D2A54616806}" type="presParOf" srcId="{3DC74DF9-2BAE-4CDC-8B22-105C57D6956E}" destId="{AB5BEB07-B171-40C3-950F-F9849046C392}" srcOrd="1" destOrd="0" presId="urn:microsoft.com/office/officeart/2008/layout/LinedList"/>
    <dgm:cxn modelId="{4F6664B2-6B95-471D-BCAA-D377C6F62D5B}" type="presParOf" srcId="{64875E7B-E091-45DD-B457-94865C83FBC6}" destId="{EEA402E2-BF45-48CF-B46A-5AE837A18792}" srcOrd="2" destOrd="0" presId="urn:microsoft.com/office/officeart/2008/layout/LinedList"/>
    <dgm:cxn modelId="{F66A66E0-66C3-4D12-B690-C42DB90EEFCC}" type="presParOf" srcId="{64875E7B-E091-45DD-B457-94865C83FBC6}" destId="{7183AE74-1F01-4659-912A-2692B0C80329}" srcOrd="3" destOrd="0" presId="urn:microsoft.com/office/officeart/2008/layout/LinedList"/>
    <dgm:cxn modelId="{149B1C44-9FE1-47FC-B8D4-4245D4CD42B4}" type="presParOf" srcId="{7183AE74-1F01-4659-912A-2692B0C80329}" destId="{661134CB-443C-416F-8CEF-BF8259DAF24A}" srcOrd="0" destOrd="0" presId="urn:microsoft.com/office/officeart/2008/layout/LinedList"/>
    <dgm:cxn modelId="{49E2A198-D2CC-4461-98EF-F89485FD5837}" type="presParOf" srcId="{7183AE74-1F01-4659-912A-2692B0C80329}" destId="{778E89FB-1437-4D6F-8E77-0B4D8612789A}" srcOrd="1" destOrd="0" presId="urn:microsoft.com/office/officeart/2008/layout/LinedList"/>
    <dgm:cxn modelId="{DFCA61D0-EE9A-4268-8DAB-06C0433951E8}" type="presParOf" srcId="{64875E7B-E091-45DD-B457-94865C83FBC6}" destId="{48DB32AB-B7CE-49FF-B996-A40D34B18677}" srcOrd="4" destOrd="0" presId="urn:microsoft.com/office/officeart/2008/layout/LinedList"/>
    <dgm:cxn modelId="{32BCBEB3-F9A3-409D-B9A5-C74675F86CCB}" type="presParOf" srcId="{64875E7B-E091-45DD-B457-94865C83FBC6}" destId="{FB3C8CE0-E465-4720-86C2-D6FEC8D840EC}" srcOrd="5" destOrd="0" presId="urn:microsoft.com/office/officeart/2008/layout/LinedList"/>
    <dgm:cxn modelId="{7DD762FA-5B09-43C2-8EE1-9AEE746459EA}" type="presParOf" srcId="{FB3C8CE0-E465-4720-86C2-D6FEC8D840EC}" destId="{F3D228BD-CE2D-4060-A982-73E9656871F8}" srcOrd="0" destOrd="0" presId="urn:microsoft.com/office/officeart/2008/layout/LinedList"/>
    <dgm:cxn modelId="{BE120CC4-0788-4D0D-ADEE-0E661219F3BF}" type="presParOf" srcId="{FB3C8CE0-E465-4720-86C2-D6FEC8D840EC}" destId="{EC3DBDE0-1306-49B3-9E44-CB7E6E691D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4FC9DA-6CA8-43E9-800F-F9844100900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B410FC-DE9A-41C4-B605-E4BADF58D061}">
      <dgm:prSet/>
      <dgm:spPr/>
      <dgm:t>
        <a:bodyPr/>
        <a:lstStyle/>
        <a:p>
          <a:r>
            <a:rPr lang="en-US" dirty="0"/>
            <a:t>Represent future completion or failure of async operation</a:t>
          </a:r>
        </a:p>
      </dgm:t>
    </dgm:pt>
    <dgm:pt modelId="{8D3A8024-6788-473B-B275-2CDF74E915E9}" type="parTrans" cxnId="{D88E0A87-5892-4C50-9A80-FEDC13AC17EF}">
      <dgm:prSet/>
      <dgm:spPr/>
      <dgm:t>
        <a:bodyPr/>
        <a:lstStyle/>
        <a:p>
          <a:endParaRPr lang="en-US"/>
        </a:p>
      </dgm:t>
    </dgm:pt>
    <dgm:pt modelId="{503CA0C3-A153-4915-9ED7-267769717F36}" type="sibTrans" cxnId="{D88E0A87-5892-4C50-9A80-FEDC13AC17EF}">
      <dgm:prSet/>
      <dgm:spPr/>
      <dgm:t>
        <a:bodyPr/>
        <a:lstStyle/>
        <a:p>
          <a:endParaRPr lang="en-US"/>
        </a:p>
      </dgm:t>
    </dgm:pt>
    <dgm:pt modelId="{7A9FD10D-5ED5-45F4-9745-772DDAA29C70}">
      <dgm:prSet/>
      <dgm:spPr/>
      <dgm:t>
        <a:bodyPr/>
        <a:lstStyle/>
        <a:p>
          <a:r>
            <a:rPr lang="en-US" dirty="0">
              <a:solidFill>
                <a:srgbClr val="00FF00"/>
              </a:solidFill>
            </a:rPr>
            <a:t>Resolution</a:t>
          </a:r>
          <a:r>
            <a:rPr lang="en-US" dirty="0"/>
            <a:t> or </a:t>
          </a:r>
          <a:r>
            <a:rPr lang="en-US" dirty="0">
              <a:solidFill>
                <a:srgbClr val="FF0000"/>
              </a:solidFill>
            </a:rPr>
            <a:t>Rejection</a:t>
          </a:r>
          <a:r>
            <a:rPr lang="en-US" dirty="0"/>
            <a:t> can be used</a:t>
          </a:r>
        </a:p>
      </dgm:t>
    </dgm:pt>
    <dgm:pt modelId="{752346A1-BD07-486F-B3B5-90854F442392}" type="parTrans" cxnId="{BB8F27C7-1C14-44E7-9CF2-0B366AD4FFCF}">
      <dgm:prSet/>
      <dgm:spPr/>
      <dgm:t>
        <a:bodyPr/>
        <a:lstStyle/>
        <a:p>
          <a:endParaRPr lang="en-US"/>
        </a:p>
      </dgm:t>
    </dgm:pt>
    <dgm:pt modelId="{84DD7D2A-3E64-4E7E-BB2B-84CC207D8E0F}" type="sibTrans" cxnId="{BB8F27C7-1C14-44E7-9CF2-0B366AD4FFCF}">
      <dgm:prSet/>
      <dgm:spPr/>
      <dgm:t>
        <a:bodyPr/>
        <a:lstStyle/>
        <a:p>
          <a:endParaRPr lang="en-US"/>
        </a:p>
      </dgm:t>
    </dgm:pt>
    <dgm:pt modelId="{14A995B2-CF4F-4A45-94A9-E0FECB7E4104}">
      <dgm:prSet/>
      <dgm:spPr/>
      <dgm:t>
        <a:bodyPr/>
        <a:lstStyle/>
        <a:p>
          <a:r>
            <a:rPr lang="en-US" dirty="0" err="1"/>
            <a:t>Promise.then</a:t>
          </a:r>
          <a:r>
            <a:rPr lang="en-US" dirty="0"/>
            <a:t>( </a:t>
          </a:r>
          <a:r>
            <a:rPr lang="en-US" dirty="0" err="1">
              <a:solidFill>
                <a:srgbClr val="00FF00"/>
              </a:solidFill>
            </a:rPr>
            <a:t>cb</a:t>
          </a:r>
          <a:r>
            <a:rPr lang="en-US" dirty="0">
              <a:solidFill>
                <a:srgbClr val="00FF00"/>
              </a:solidFill>
            </a:rPr>
            <a:t>(success) </a:t>
          </a:r>
          <a:r>
            <a:rPr lang="en-US" dirty="0"/>
            <a:t>).catch( </a:t>
          </a:r>
          <a:r>
            <a:rPr lang="en-US" dirty="0" err="1">
              <a:solidFill>
                <a:srgbClr val="FF0000"/>
              </a:solidFill>
            </a:rPr>
            <a:t>cb</a:t>
          </a:r>
          <a:r>
            <a:rPr lang="en-US" dirty="0">
              <a:solidFill>
                <a:srgbClr val="FF0000"/>
              </a:solidFill>
            </a:rPr>
            <a:t>(error) </a:t>
          </a:r>
          <a:r>
            <a:rPr lang="en-US" dirty="0"/>
            <a:t>)</a:t>
          </a:r>
        </a:p>
      </dgm:t>
    </dgm:pt>
    <dgm:pt modelId="{4617A2E7-983C-46C9-9340-DCDDF90603F9}" type="parTrans" cxnId="{DF24DB6E-93D5-41D6-A0BB-7D774C46165A}">
      <dgm:prSet/>
      <dgm:spPr/>
      <dgm:t>
        <a:bodyPr/>
        <a:lstStyle/>
        <a:p>
          <a:endParaRPr lang="en-US"/>
        </a:p>
      </dgm:t>
    </dgm:pt>
    <dgm:pt modelId="{82D38B13-C219-485A-9887-5FA697C9FC37}" type="sibTrans" cxnId="{DF24DB6E-93D5-41D6-A0BB-7D774C46165A}">
      <dgm:prSet/>
      <dgm:spPr/>
      <dgm:t>
        <a:bodyPr/>
        <a:lstStyle/>
        <a:p>
          <a:endParaRPr lang="en-US"/>
        </a:p>
      </dgm:t>
    </dgm:pt>
    <dgm:pt modelId="{CEF78AB5-8DF0-4266-A8FE-3C6EDE1216E0}">
      <dgm:prSet/>
      <dgm:spPr/>
      <dgm:t>
        <a:bodyPr/>
        <a:lstStyle/>
        <a:p>
          <a:r>
            <a:rPr lang="en-US" dirty="0"/>
            <a:t>Objects that resolve or reject </a:t>
          </a:r>
        </a:p>
      </dgm:t>
    </dgm:pt>
    <dgm:pt modelId="{DCB409A2-7879-4CB3-862E-85082905BDD6}" type="parTrans" cxnId="{13BD81C5-F561-48C3-9B1B-3E75779BFB79}">
      <dgm:prSet/>
      <dgm:spPr/>
      <dgm:t>
        <a:bodyPr/>
        <a:lstStyle/>
        <a:p>
          <a:endParaRPr lang="en-US"/>
        </a:p>
      </dgm:t>
    </dgm:pt>
    <dgm:pt modelId="{9D0F7828-7DB2-43FE-BF02-57672B36DC0E}" type="sibTrans" cxnId="{13BD81C5-F561-48C3-9B1B-3E75779BFB79}">
      <dgm:prSet/>
      <dgm:spPr/>
      <dgm:t>
        <a:bodyPr/>
        <a:lstStyle/>
        <a:p>
          <a:endParaRPr lang="en-US"/>
        </a:p>
      </dgm:t>
    </dgm:pt>
    <dgm:pt modelId="{4170CEC1-1358-480C-8886-021EB4F83B83}">
      <dgm:prSet/>
      <dgm:spPr/>
      <dgm:t>
        <a:bodyPr/>
        <a:lstStyle/>
        <a:p>
          <a:pPr>
            <a:buClr>
              <a:schemeClr val="tx1"/>
            </a:buClr>
          </a:pPr>
          <a:r>
            <a:rPr lang="en-US" dirty="0">
              <a:solidFill>
                <a:schemeClr val="accent2"/>
              </a:solidFill>
            </a:rPr>
            <a:t>new</a:t>
          </a:r>
          <a:r>
            <a:rPr lang="en-US" dirty="0"/>
            <a:t> Promise((</a:t>
          </a:r>
          <a:r>
            <a:rPr lang="en-US" dirty="0">
              <a:solidFill>
                <a:schemeClr val="accent5"/>
              </a:solidFill>
            </a:rPr>
            <a:t>resolve</a:t>
          </a:r>
          <a:r>
            <a:rPr lang="en-US" dirty="0"/>
            <a:t>, </a:t>
          </a:r>
          <a:r>
            <a:rPr lang="en-US" dirty="0">
              <a:solidFill>
                <a:schemeClr val="accent5"/>
              </a:solidFill>
            </a:rPr>
            <a:t>reject</a:t>
          </a:r>
          <a:r>
            <a:rPr lang="en-US" dirty="0"/>
            <a:t>) =&gt; { … })</a:t>
          </a:r>
        </a:p>
      </dgm:t>
    </dgm:pt>
    <dgm:pt modelId="{4B43BAD8-E08F-490E-A2D6-BA2AA889EE30}" type="parTrans" cxnId="{D30276F2-F1BF-4035-9410-34A0065617F8}">
      <dgm:prSet/>
      <dgm:spPr/>
      <dgm:t>
        <a:bodyPr/>
        <a:lstStyle/>
        <a:p>
          <a:endParaRPr lang="en-US"/>
        </a:p>
      </dgm:t>
    </dgm:pt>
    <dgm:pt modelId="{7DC4A2C2-C41B-4626-9DF9-B3E970E5CFE1}" type="sibTrans" cxnId="{D30276F2-F1BF-4035-9410-34A0065617F8}">
      <dgm:prSet/>
      <dgm:spPr/>
      <dgm:t>
        <a:bodyPr/>
        <a:lstStyle/>
        <a:p>
          <a:endParaRPr lang="en-US"/>
        </a:p>
      </dgm:t>
    </dgm:pt>
    <dgm:pt modelId="{5D121F17-D070-4A49-8685-33CA9A90D375}">
      <dgm:prSet/>
      <dgm:spPr/>
      <dgm:t>
        <a:bodyPr/>
        <a:lstStyle/>
        <a:p>
          <a:r>
            <a:rPr lang="en-US" dirty="0"/>
            <a:t>Same function as callbacks</a:t>
          </a:r>
        </a:p>
      </dgm:t>
    </dgm:pt>
    <dgm:pt modelId="{26E10692-CD8A-48FE-99EF-47B0465DF076}" type="parTrans" cxnId="{72B0D02C-A935-422D-9751-A8EE09EA404C}">
      <dgm:prSet/>
      <dgm:spPr/>
      <dgm:t>
        <a:bodyPr/>
        <a:lstStyle/>
        <a:p>
          <a:endParaRPr lang="en-US"/>
        </a:p>
      </dgm:t>
    </dgm:pt>
    <dgm:pt modelId="{F1FBE59E-1218-4BC5-B7D2-F8976EC416FE}" type="sibTrans" cxnId="{72B0D02C-A935-422D-9751-A8EE09EA404C}">
      <dgm:prSet/>
      <dgm:spPr/>
      <dgm:t>
        <a:bodyPr/>
        <a:lstStyle/>
        <a:p>
          <a:endParaRPr lang="en-US"/>
        </a:p>
      </dgm:t>
    </dgm:pt>
    <dgm:pt modelId="{C297BFF7-6BAB-499F-B5CE-313ACBDC26FA}">
      <dgm:prSet/>
      <dgm:spPr/>
      <dgm:t>
        <a:bodyPr/>
        <a:lstStyle/>
        <a:p>
          <a:r>
            <a:rPr lang="en-US" dirty="0"/>
            <a:t>Promise code ‘looks’ like synchronous code</a:t>
          </a:r>
        </a:p>
      </dgm:t>
    </dgm:pt>
    <dgm:pt modelId="{2A5598F0-C4BC-45C7-9617-09BE700B5BB4}" type="parTrans" cxnId="{AB5A9351-D186-4694-B1B2-D10514A2DE12}">
      <dgm:prSet/>
      <dgm:spPr/>
      <dgm:t>
        <a:bodyPr/>
        <a:lstStyle/>
        <a:p>
          <a:endParaRPr lang="en-US"/>
        </a:p>
      </dgm:t>
    </dgm:pt>
    <dgm:pt modelId="{D8FF2610-D794-4143-8923-49FA0040D2B5}" type="sibTrans" cxnId="{AB5A9351-D186-4694-B1B2-D10514A2DE12}">
      <dgm:prSet/>
      <dgm:spPr/>
      <dgm:t>
        <a:bodyPr/>
        <a:lstStyle/>
        <a:p>
          <a:endParaRPr lang="en-US"/>
        </a:p>
      </dgm:t>
    </dgm:pt>
    <dgm:pt modelId="{335EBA0F-B39C-486A-A84E-8EDFF88D3881}" type="pres">
      <dgm:prSet presAssocID="{2C4FC9DA-6CA8-43E9-800F-F98441009009}" presName="linear" presStyleCnt="0">
        <dgm:presLayoutVars>
          <dgm:dir/>
          <dgm:animLvl val="lvl"/>
          <dgm:resizeHandles val="exact"/>
        </dgm:presLayoutVars>
      </dgm:prSet>
      <dgm:spPr/>
    </dgm:pt>
    <dgm:pt modelId="{A17AEB89-C720-40EF-9C99-E1B45757E457}" type="pres">
      <dgm:prSet presAssocID="{53B410FC-DE9A-41C4-B605-E4BADF58D061}" presName="parentLin" presStyleCnt="0"/>
      <dgm:spPr/>
    </dgm:pt>
    <dgm:pt modelId="{D2CE9C8C-6A5C-4D66-B187-B28232F641EE}" type="pres">
      <dgm:prSet presAssocID="{53B410FC-DE9A-41C4-B605-E4BADF58D061}" presName="parentLeftMargin" presStyleLbl="node1" presStyleIdx="0" presStyleCnt="4"/>
      <dgm:spPr/>
    </dgm:pt>
    <dgm:pt modelId="{7A2AD583-5A15-4151-B62C-CC7A778CBB90}" type="pres">
      <dgm:prSet presAssocID="{53B410FC-DE9A-41C4-B605-E4BADF58D06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AF50E5-7D9A-4302-A58D-0DC3C22B9FEB}" type="pres">
      <dgm:prSet presAssocID="{53B410FC-DE9A-41C4-B605-E4BADF58D061}" presName="negativeSpace" presStyleCnt="0"/>
      <dgm:spPr/>
    </dgm:pt>
    <dgm:pt modelId="{BA3FB097-72A7-483A-883C-951C9C23A982}" type="pres">
      <dgm:prSet presAssocID="{53B410FC-DE9A-41C4-B605-E4BADF58D061}" presName="childText" presStyleLbl="conFgAcc1" presStyleIdx="0" presStyleCnt="4">
        <dgm:presLayoutVars>
          <dgm:bulletEnabled val="1"/>
        </dgm:presLayoutVars>
      </dgm:prSet>
      <dgm:spPr/>
    </dgm:pt>
    <dgm:pt modelId="{C8C67DB7-5DC4-4D9B-94D0-D02586E8BCBB}" type="pres">
      <dgm:prSet presAssocID="{503CA0C3-A153-4915-9ED7-267769717F36}" presName="spaceBetweenRectangles" presStyleCnt="0"/>
      <dgm:spPr/>
    </dgm:pt>
    <dgm:pt modelId="{8B8A3B4E-01CC-4155-9319-5BA9B09A6EFF}" type="pres">
      <dgm:prSet presAssocID="{5D121F17-D070-4A49-8685-33CA9A90D375}" presName="parentLin" presStyleCnt="0"/>
      <dgm:spPr/>
    </dgm:pt>
    <dgm:pt modelId="{A3204A36-39D2-45EC-A886-7F11030BB0E4}" type="pres">
      <dgm:prSet presAssocID="{5D121F17-D070-4A49-8685-33CA9A90D375}" presName="parentLeftMargin" presStyleLbl="node1" presStyleIdx="0" presStyleCnt="4"/>
      <dgm:spPr/>
    </dgm:pt>
    <dgm:pt modelId="{D08DA74D-950E-41BE-800B-0CAD182F395B}" type="pres">
      <dgm:prSet presAssocID="{5D121F17-D070-4A49-8685-33CA9A90D37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C0C4DC-53D8-4501-B020-3F8348B269C5}" type="pres">
      <dgm:prSet presAssocID="{5D121F17-D070-4A49-8685-33CA9A90D375}" presName="negativeSpace" presStyleCnt="0"/>
      <dgm:spPr/>
    </dgm:pt>
    <dgm:pt modelId="{0139709E-458E-4FC5-B7FC-F6901137909C}" type="pres">
      <dgm:prSet presAssocID="{5D121F17-D070-4A49-8685-33CA9A90D375}" presName="childText" presStyleLbl="conFgAcc1" presStyleIdx="1" presStyleCnt="4">
        <dgm:presLayoutVars>
          <dgm:bulletEnabled val="1"/>
        </dgm:presLayoutVars>
      </dgm:prSet>
      <dgm:spPr/>
    </dgm:pt>
    <dgm:pt modelId="{8CA94A3F-9AA7-466B-8788-31B6740125B7}" type="pres">
      <dgm:prSet presAssocID="{F1FBE59E-1218-4BC5-B7D2-F8976EC416FE}" presName="spaceBetweenRectangles" presStyleCnt="0"/>
      <dgm:spPr/>
    </dgm:pt>
    <dgm:pt modelId="{E54F1640-4B83-4B51-BE98-25248A6BF226}" type="pres">
      <dgm:prSet presAssocID="{CEF78AB5-8DF0-4266-A8FE-3C6EDE1216E0}" presName="parentLin" presStyleCnt="0"/>
      <dgm:spPr/>
    </dgm:pt>
    <dgm:pt modelId="{B19AE609-049F-47DC-9457-BCDB2119C0D6}" type="pres">
      <dgm:prSet presAssocID="{CEF78AB5-8DF0-4266-A8FE-3C6EDE1216E0}" presName="parentLeftMargin" presStyleLbl="node1" presStyleIdx="1" presStyleCnt="4"/>
      <dgm:spPr/>
    </dgm:pt>
    <dgm:pt modelId="{AFBC149F-1393-453B-A07E-76BA3840CA80}" type="pres">
      <dgm:prSet presAssocID="{CEF78AB5-8DF0-4266-A8FE-3C6EDE1216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C46FE-7030-49C0-8B94-24F7346C89FD}" type="pres">
      <dgm:prSet presAssocID="{CEF78AB5-8DF0-4266-A8FE-3C6EDE1216E0}" presName="negativeSpace" presStyleCnt="0"/>
      <dgm:spPr/>
    </dgm:pt>
    <dgm:pt modelId="{E086637F-EEBA-4EB0-9FC5-F06CC205778B}" type="pres">
      <dgm:prSet presAssocID="{CEF78AB5-8DF0-4266-A8FE-3C6EDE1216E0}" presName="childText" presStyleLbl="conFgAcc1" presStyleIdx="2" presStyleCnt="4">
        <dgm:presLayoutVars>
          <dgm:bulletEnabled val="1"/>
        </dgm:presLayoutVars>
      </dgm:prSet>
      <dgm:spPr/>
    </dgm:pt>
    <dgm:pt modelId="{D6758534-A247-4639-9535-88636488528B}" type="pres">
      <dgm:prSet presAssocID="{9D0F7828-7DB2-43FE-BF02-57672B36DC0E}" presName="spaceBetweenRectangles" presStyleCnt="0"/>
      <dgm:spPr/>
    </dgm:pt>
    <dgm:pt modelId="{468BFA59-91B9-4CDA-82ED-3F809E9D1CD2}" type="pres">
      <dgm:prSet presAssocID="{7A9FD10D-5ED5-45F4-9745-772DDAA29C70}" presName="parentLin" presStyleCnt="0"/>
      <dgm:spPr/>
    </dgm:pt>
    <dgm:pt modelId="{D3965463-2A8B-448E-975D-DF666FDDC225}" type="pres">
      <dgm:prSet presAssocID="{7A9FD10D-5ED5-45F4-9745-772DDAA29C70}" presName="parentLeftMargin" presStyleLbl="node1" presStyleIdx="2" presStyleCnt="4"/>
      <dgm:spPr/>
    </dgm:pt>
    <dgm:pt modelId="{393B8A38-9E8E-4913-A1A9-22D1BA4A4656}" type="pres">
      <dgm:prSet presAssocID="{7A9FD10D-5ED5-45F4-9745-772DDAA29C7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DC9744C-6074-4336-9DEE-CFED57D67735}" type="pres">
      <dgm:prSet presAssocID="{7A9FD10D-5ED5-45F4-9745-772DDAA29C70}" presName="negativeSpace" presStyleCnt="0"/>
      <dgm:spPr/>
    </dgm:pt>
    <dgm:pt modelId="{12F95BC7-E938-462A-9452-05AA362D8A89}" type="pres">
      <dgm:prSet presAssocID="{7A9FD10D-5ED5-45F4-9745-772DDAA29C7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4F0F203-B7D6-4D2C-AAB3-2F02DDEC961F}" type="presOf" srcId="{7A9FD10D-5ED5-45F4-9745-772DDAA29C70}" destId="{D3965463-2A8B-448E-975D-DF666FDDC225}" srcOrd="0" destOrd="0" presId="urn:microsoft.com/office/officeart/2005/8/layout/list1"/>
    <dgm:cxn modelId="{8481D10E-5F55-4665-9EEA-9FEE6092CBE8}" type="presOf" srcId="{2C4FC9DA-6CA8-43E9-800F-F98441009009}" destId="{335EBA0F-B39C-486A-A84E-8EDFF88D3881}" srcOrd="0" destOrd="0" presId="urn:microsoft.com/office/officeart/2005/8/layout/list1"/>
    <dgm:cxn modelId="{CB017129-4C98-4240-B5F8-04D78AAC00E1}" type="presOf" srcId="{53B410FC-DE9A-41C4-B605-E4BADF58D061}" destId="{7A2AD583-5A15-4151-B62C-CC7A778CBB90}" srcOrd="1" destOrd="0" presId="urn:microsoft.com/office/officeart/2005/8/layout/list1"/>
    <dgm:cxn modelId="{72B0D02C-A935-422D-9751-A8EE09EA404C}" srcId="{2C4FC9DA-6CA8-43E9-800F-F98441009009}" destId="{5D121F17-D070-4A49-8685-33CA9A90D375}" srcOrd="1" destOrd="0" parTransId="{26E10692-CD8A-48FE-99EF-47B0465DF076}" sibTransId="{F1FBE59E-1218-4BC5-B7D2-F8976EC416FE}"/>
    <dgm:cxn modelId="{2718F330-1344-425F-8045-1932A5928350}" type="presOf" srcId="{5D121F17-D070-4A49-8685-33CA9A90D375}" destId="{A3204A36-39D2-45EC-A886-7F11030BB0E4}" srcOrd="0" destOrd="0" presId="urn:microsoft.com/office/officeart/2005/8/layout/list1"/>
    <dgm:cxn modelId="{62F8B334-808A-4CAC-82E1-93360E2411DA}" type="presOf" srcId="{CEF78AB5-8DF0-4266-A8FE-3C6EDE1216E0}" destId="{AFBC149F-1393-453B-A07E-76BA3840CA80}" srcOrd="1" destOrd="0" presId="urn:microsoft.com/office/officeart/2005/8/layout/list1"/>
    <dgm:cxn modelId="{DF24DB6E-93D5-41D6-A0BB-7D774C46165A}" srcId="{7A9FD10D-5ED5-45F4-9745-772DDAA29C70}" destId="{14A995B2-CF4F-4A45-94A9-E0FECB7E4104}" srcOrd="0" destOrd="0" parTransId="{4617A2E7-983C-46C9-9340-DCDDF90603F9}" sibTransId="{82D38B13-C219-485A-9887-5FA697C9FC37}"/>
    <dgm:cxn modelId="{AB5A9351-D186-4694-B1B2-D10514A2DE12}" srcId="{5D121F17-D070-4A49-8685-33CA9A90D375}" destId="{C297BFF7-6BAB-499F-B5CE-313ACBDC26FA}" srcOrd="0" destOrd="0" parTransId="{2A5598F0-C4BC-45C7-9617-09BE700B5BB4}" sibTransId="{D8FF2610-D794-4143-8923-49FA0040D2B5}"/>
    <dgm:cxn modelId="{4B6FA573-0652-46E6-B2D3-09F64D058A35}" type="presOf" srcId="{4170CEC1-1358-480C-8886-021EB4F83B83}" destId="{E086637F-EEBA-4EB0-9FC5-F06CC205778B}" srcOrd="0" destOrd="0" presId="urn:microsoft.com/office/officeart/2005/8/layout/list1"/>
    <dgm:cxn modelId="{25484B84-938E-4D8B-BF1C-15A3C458ADEF}" type="presOf" srcId="{5D121F17-D070-4A49-8685-33CA9A90D375}" destId="{D08DA74D-950E-41BE-800B-0CAD182F395B}" srcOrd="1" destOrd="0" presId="urn:microsoft.com/office/officeart/2005/8/layout/list1"/>
    <dgm:cxn modelId="{D88E0A87-5892-4C50-9A80-FEDC13AC17EF}" srcId="{2C4FC9DA-6CA8-43E9-800F-F98441009009}" destId="{53B410FC-DE9A-41C4-B605-E4BADF58D061}" srcOrd="0" destOrd="0" parTransId="{8D3A8024-6788-473B-B275-2CDF74E915E9}" sibTransId="{503CA0C3-A153-4915-9ED7-267769717F36}"/>
    <dgm:cxn modelId="{26376C87-DF49-4952-B228-2B1014508BAB}" type="presOf" srcId="{C297BFF7-6BAB-499F-B5CE-313ACBDC26FA}" destId="{0139709E-458E-4FC5-B7FC-F6901137909C}" srcOrd="0" destOrd="0" presId="urn:microsoft.com/office/officeart/2005/8/layout/list1"/>
    <dgm:cxn modelId="{89B48F8E-019D-4C7F-8242-1535BC5FA007}" type="presOf" srcId="{14A995B2-CF4F-4A45-94A9-E0FECB7E4104}" destId="{12F95BC7-E938-462A-9452-05AA362D8A89}" srcOrd="0" destOrd="0" presId="urn:microsoft.com/office/officeart/2005/8/layout/list1"/>
    <dgm:cxn modelId="{243AA8AE-F7D2-4DFF-B79F-26EFD2CC9F6C}" type="presOf" srcId="{7A9FD10D-5ED5-45F4-9745-772DDAA29C70}" destId="{393B8A38-9E8E-4913-A1A9-22D1BA4A4656}" srcOrd="1" destOrd="0" presId="urn:microsoft.com/office/officeart/2005/8/layout/list1"/>
    <dgm:cxn modelId="{13BD81C5-F561-48C3-9B1B-3E75779BFB79}" srcId="{2C4FC9DA-6CA8-43E9-800F-F98441009009}" destId="{CEF78AB5-8DF0-4266-A8FE-3C6EDE1216E0}" srcOrd="2" destOrd="0" parTransId="{DCB409A2-7879-4CB3-862E-85082905BDD6}" sibTransId="{9D0F7828-7DB2-43FE-BF02-57672B36DC0E}"/>
    <dgm:cxn modelId="{BB8F27C7-1C14-44E7-9CF2-0B366AD4FFCF}" srcId="{2C4FC9DA-6CA8-43E9-800F-F98441009009}" destId="{7A9FD10D-5ED5-45F4-9745-772DDAA29C70}" srcOrd="3" destOrd="0" parTransId="{752346A1-BD07-486F-B3B5-90854F442392}" sibTransId="{84DD7D2A-3E64-4E7E-BB2B-84CC207D8E0F}"/>
    <dgm:cxn modelId="{12AB58D0-2B1F-4002-936F-930E9A6BBC92}" type="presOf" srcId="{53B410FC-DE9A-41C4-B605-E4BADF58D061}" destId="{D2CE9C8C-6A5C-4D66-B187-B28232F641EE}" srcOrd="0" destOrd="0" presId="urn:microsoft.com/office/officeart/2005/8/layout/list1"/>
    <dgm:cxn modelId="{2B3036D4-86DA-4396-BEC4-15556B2D6194}" type="presOf" srcId="{CEF78AB5-8DF0-4266-A8FE-3C6EDE1216E0}" destId="{B19AE609-049F-47DC-9457-BCDB2119C0D6}" srcOrd="0" destOrd="0" presId="urn:microsoft.com/office/officeart/2005/8/layout/list1"/>
    <dgm:cxn modelId="{D30276F2-F1BF-4035-9410-34A0065617F8}" srcId="{CEF78AB5-8DF0-4266-A8FE-3C6EDE1216E0}" destId="{4170CEC1-1358-480C-8886-021EB4F83B83}" srcOrd="0" destOrd="0" parTransId="{4B43BAD8-E08F-490E-A2D6-BA2AA889EE30}" sibTransId="{7DC4A2C2-C41B-4626-9DF9-B3E970E5CFE1}"/>
    <dgm:cxn modelId="{AE8AB149-FD96-489A-AA7D-505D5AF0AEA4}" type="presParOf" srcId="{335EBA0F-B39C-486A-A84E-8EDFF88D3881}" destId="{A17AEB89-C720-40EF-9C99-E1B45757E457}" srcOrd="0" destOrd="0" presId="urn:microsoft.com/office/officeart/2005/8/layout/list1"/>
    <dgm:cxn modelId="{C260D7F7-2F19-4602-972C-B5F0551B7811}" type="presParOf" srcId="{A17AEB89-C720-40EF-9C99-E1B45757E457}" destId="{D2CE9C8C-6A5C-4D66-B187-B28232F641EE}" srcOrd="0" destOrd="0" presId="urn:microsoft.com/office/officeart/2005/8/layout/list1"/>
    <dgm:cxn modelId="{3FCA31CC-FF1A-4DD9-BA2C-32442CFA2F51}" type="presParOf" srcId="{A17AEB89-C720-40EF-9C99-E1B45757E457}" destId="{7A2AD583-5A15-4151-B62C-CC7A778CBB90}" srcOrd="1" destOrd="0" presId="urn:microsoft.com/office/officeart/2005/8/layout/list1"/>
    <dgm:cxn modelId="{BEFEC3EA-2FD1-4951-94FC-95CE0FCA5033}" type="presParOf" srcId="{335EBA0F-B39C-486A-A84E-8EDFF88D3881}" destId="{3EAF50E5-7D9A-4302-A58D-0DC3C22B9FEB}" srcOrd="1" destOrd="0" presId="urn:microsoft.com/office/officeart/2005/8/layout/list1"/>
    <dgm:cxn modelId="{A84650D4-1F67-4008-9583-8549D2B0B846}" type="presParOf" srcId="{335EBA0F-B39C-486A-A84E-8EDFF88D3881}" destId="{BA3FB097-72A7-483A-883C-951C9C23A982}" srcOrd="2" destOrd="0" presId="urn:microsoft.com/office/officeart/2005/8/layout/list1"/>
    <dgm:cxn modelId="{2374A374-E765-4450-A44B-62BC92C4E573}" type="presParOf" srcId="{335EBA0F-B39C-486A-A84E-8EDFF88D3881}" destId="{C8C67DB7-5DC4-4D9B-94D0-D02586E8BCBB}" srcOrd="3" destOrd="0" presId="urn:microsoft.com/office/officeart/2005/8/layout/list1"/>
    <dgm:cxn modelId="{9C08C053-C68F-44FD-8D52-9664510B7749}" type="presParOf" srcId="{335EBA0F-B39C-486A-A84E-8EDFF88D3881}" destId="{8B8A3B4E-01CC-4155-9319-5BA9B09A6EFF}" srcOrd="4" destOrd="0" presId="urn:microsoft.com/office/officeart/2005/8/layout/list1"/>
    <dgm:cxn modelId="{1A8669A1-CF8A-4A12-9649-04D0E1CEDCFF}" type="presParOf" srcId="{8B8A3B4E-01CC-4155-9319-5BA9B09A6EFF}" destId="{A3204A36-39D2-45EC-A886-7F11030BB0E4}" srcOrd="0" destOrd="0" presId="urn:microsoft.com/office/officeart/2005/8/layout/list1"/>
    <dgm:cxn modelId="{90917776-A335-4C1F-9D85-D74BE1EE8DB1}" type="presParOf" srcId="{8B8A3B4E-01CC-4155-9319-5BA9B09A6EFF}" destId="{D08DA74D-950E-41BE-800B-0CAD182F395B}" srcOrd="1" destOrd="0" presId="urn:microsoft.com/office/officeart/2005/8/layout/list1"/>
    <dgm:cxn modelId="{4DD8B424-AA27-4FB1-87A8-DB355AF6A4BB}" type="presParOf" srcId="{335EBA0F-B39C-486A-A84E-8EDFF88D3881}" destId="{72C0C4DC-53D8-4501-B020-3F8348B269C5}" srcOrd="5" destOrd="0" presId="urn:microsoft.com/office/officeart/2005/8/layout/list1"/>
    <dgm:cxn modelId="{8E99F97F-3DD5-4B09-A234-26934681DA14}" type="presParOf" srcId="{335EBA0F-B39C-486A-A84E-8EDFF88D3881}" destId="{0139709E-458E-4FC5-B7FC-F6901137909C}" srcOrd="6" destOrd="0" presId="urn:microsoft.com/office/officeart/2005/8/layout/list1"/>
    <dgm:cxn modelId="{9259E960-5218-43F1-94A6-346082103BD7}" type="presParOf" srcId="{335EBA0F-B39C-486A-A84E-8EDFF88D3881}" destId="{8CA94A3F-9AA7-466B-8788-31B6740125B7}" srcOrd="7" destOrd="0" presId="urn:microsoft.com/office/officeart/2005/8/layout/list1"/>
    <dgm:cxn modelId="{73E70989-8FDB-4FEC-AC41-990EE0FD329F}" type="presParOf" srcId="{335EBA0F-B39C-486A-A84E-8EDFF88D3881}" destId="{E54F1640-4B83-4B51-BE98-25248A6BF226}" srcOrd="8" destOrd="0" presId="urn:microsoft.com/office/officeart/2005/8/layout/list1"/>
    <dgm:cxn modelId="{0D208784-19C1-4A8D-B023-B9722183221A}" type="presParOf" srcId="{E54F1640-4B83-4B51-BE98-25248A6BF226}" destId="{B19AE609-049F-47DC-9457-BCDB2119C0D6}" srcOrd="0" destOrd="0" presId="urn:microsoft.com/office/officeart/2005/8/layout/list1"/>
    <dgm:cxn modelId="{85EC9FAF-E2B6-4A46-8EF9-0A1F6C53225D}" type="presParOf" srcId="{E54F1640-4B83-4B51-BE98-25248A6BF226}" destId="{AFBC149F-1393-453B-A07E-76BA3840CA80}" srcOrd="1" destOrd="0" presId="urn:microsoft.com/office/officeart/2005/8/layout/list1"/>
    <dgm:cxn modelId="{B4C93B47-BC11-4CE7-BB46-769D027DE347}" type="presParOf" srcId="{335EBA0F-B39C-486A-A84E-8EDFF88D3881}" destId="{B59C46FE-7030-49C0-8B94-24F7346C89FD}" srcOrd="9" destOrd="0" presId="urn:microsoft.com/office/officeart/2005/8/layout/list1"/>
    <dgm:cxn modelId="{526A7A5F-0ED7-42F2-A063-FF4CC1BAA276}" type="presParOf" srcId="{335EBA0F-B39C-486A-A84E-8EDFF88D3881}" destId="{E086637F-EEBA-4EB0-9FC5-F06CC205778B}" srcOrd="10" destOrd="0" presId="urn:microsoft.com/office/officeart/2005/8/layout/list1"/>
    <dgm:cxn modelId="{CFF8A423-C266-46C0-B355-F702B9495398}" type="presParOf" srcId="{335EBA0F-B39C-486A-A84E-8EDFF88D3881}" destId="{D6758534-A247-4639-9535-88636488528B}" srcOrd="11" destOrd="0" presId="urn:microsoft.com/office/officeart/2005/8/layout/list1"/>
    <dgm:cxn modelId="{A555C44A-8CA3-47B5-9336-E166180195BF}" type="presParOf" srcId="{335EBA0F-B39C-486A-A84E-8EDFF88D3881}" destId="{468BFA59-91B9-4CDA-82ED-3F809E9D1CD2}" srcOrd="12" destOrd="0" presId="urn:microsoft.com/office/officeart/2005/8/layout/list1"/>
    <dgm:cxn modelId="{766D7261-9C48-4991-85AD-39F40C6AB65F}" type="presParOf" srcId="{468BFA59-91B9-4CDA-82ED-3F809E9D1CD2}" destId="{D3965463-2A8B-448E-975D-DF666FDDC225}" srcOrd="0" destOrd="0" presId="urn:microsoft.com/office/officeart/2005/8/layout/list1"/>
    <dgm:cxn modelId="{B98B677A-0EAB-4044-B3D0-F12441B2A847}" type="presParOf" srcId="{468BFA59-91B9-4CDA-82ED-3F809E9D1CD2}" destId="{393B8A38-9E8E-4913-A1A9-22D1BA4A4656}" srcOrd="1" destOrd="0" presId="urn:microsoft.com/office/officeart/2005/8/layout/list1"/>
    <dgm:cxn modelId="{83F9B6D1-573F-44B1-950C-15B66B83406C}" type="presParOf" srcId="{335EBA0F-B39C-486A-A84E-8EDFF88D3881}" destId="{BDC9744C-6074-4336-9DEE-CFED57D67735}" srcOrd="13" destOrd="0" presId="urn:microsoft.com/office/officeart/2005/8/layout/list1"/>
    <dgm:cxn modelId="{54CA5FD6-77B1-46EF-A7CB-3F90880C934D}" type="presParOf" srcId="{335EBA0F-B39C-486A-A84E-8EDFF88D3881}" destId="{12F95BC7-E938-462A-9452-05AA362D8A8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FD7D3-95EA-43BE-9E3C-667CE6D3C69A}">
      <dsp:nvSpPr>
        <dsp:cNvPr id="0" name=""/>
        <dsp:cNvSpPr/>
      </dsp:nvSpPr>
      <dsp:spPr>
        <a:xfrm>
          <a:off x="0" y="0"/>
          <a:ext cx="8811158" cy="99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JavaScript</a:t>
          </a:r>
        </a:p>
      </dsp:txBody>
      <dsp:txXfrm>
        <a:off x="29174" y="29174"/>
        <a:ext cx="7619793" cy="937711"/>
      </dsp:txXfrm>
    </dsp:sp>
    <dsp:sp modelId="{28017266-3B37-4F7D-B65A-FAED0D709250}">
      <dsp:nvSpPr>
        <dsp:cNvPr id="0" name=""/>
        <dsp:cNvSpPr/>
      </dsp:nvSpPr>
      <dsp:spPr>
        <a:xfrm>
          <a:off x="657976" y="1134400"/>
          <a:ext cx="8811158" cy="99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Well-known amongst web-developers</a:t>
          </a:r>
        </a:p>
      </dsp:txBody>
      <dsp:txXfrm>
        <a:off x="687150" y="1163574"/>
        <a:ext cx="7447395" cy="937711"/>
      </dsp:txXfrm>
    </dsp:sp>
    <dsp:sp modelId="{68D0CDCA-20CB-4946-8DDE-D1CA8B0A7ACD}">
      <dsp:nvSpPr>
        <dsp:cNvPr id="0" name=""/>
        <dsp:cNvSpPr/>
      </dsp:nvSpPr>
      <dsp:spPr>
        <a:xfrm>
          <a:off x="1315952" y="2268801"/>
          <a:ext cx="8811158" cy="99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Widely used for non-blocking operations</a:t>
          </a:r>
        </a:p>
      </dsp:txBody>
      <dsp:txXfrm>
        <a:off x="1345126" y="2297975"/>
        <a:ext cx="7447395" cy="937711"/>
      </dsp:txXfrm>
    </dsp:sp>
    <dsp:sp modelId="{3B8A4D26-F210-489D-B34E-9E0C1451CBD5}">
      <dsp:nvSpPr>
        <dsp:cNvPr id="0" name=""/>
        <dsp:cNvSpPr/>
      </dsp:nvSpPr>
      <dsp:spPr>
        <a:xfrm>
          <a:off x="1973928" y="3403202"/>
          <a:ext cx="8811158" cy="99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Easy to learn</a:t>
          </a:r>
        </a:p>
      </dsp:txBody>
      <dsp:txXfrm>
        <a:off x="2003102" y="3432376"/>
        <a:ext cx="7447395" cy="937711"/>
      </dsp:txXfrm>
    </dsp:sp>
    <dsp:sp modelId="{8CB641EB-A742-4BD8-83C5-DEEE97D0395A}">
      <dsp:nvSpPr>
        <dsp:cNvPr id="0" name=""/>
        <dsp:cNvSpPr/>
      </dsp:nvSpPr>
      <dsp:spPr>
        <a:xfrm>
          <a:off x="2631904" y="4537602"/>
          <a:ext cx="8811158" cy="99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Fun to use (allegedly)</a:t>
          </a:r>
        </a:p>
      </dsp:txBody>
      <dsp:txXfrm>
        <a:off x="2661078" y="4566776"/>
        <a:ext cx="7447395" cy="937711"/>
      </dsp:txXfrm>
    </dsp:sp>
    <dsp:sp modelId="{7E6CEC15-14BB-412A-869E-7261DC9328D5}">
      <dsp:nvSpPr>
        <dsp:cNvPr id="0" name=""/>
        <dsp:cNvSpPr/>
      </dsp:nvSpPr>
      <dsp:spPr>
        <a:xfrm>
          <a:off x="8163720" y="727676"/>
          <a:ext cx="647438" cy="647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309394" y="727676"/>
        <a:ext cx="356090" cy="487197"/>
      </dsp:txXfrm>
    </dsp:sp>
    <dsp:sp modelId="{5B920E35-D95A-4278-8EAD-A79458A42CC9}">
      <dsp:nvSpPr>
        <dsp:cNvPr id="0" name=""/>
        <dsp:cNvSpPr/>
      </dsp:nvSpPr>
      <dsp:spPr>
        <a:xfrm>
          <a:off x="8821696" y="1862077"/>
          <a:ext cx="647438" cy="647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967370" y="1862077"/>
        <a:ext cx="356090" cy="487197"/>
      </dsp:txXfrm>
    </dsp:sp>
    <dsp:sp modelId="{BC1335E7-C6AE-4197-8D70-5DA74B87DB06}">
      <dsp:nvSpPr>
        <dsp:cNvPr id="0" name=""/>
        <dsp:cNvSpPr/>
      </dsp:nvSpPr>
      <dsp:spPr>
        <a:xfrm>
          <a:off x="9479672" y="2979876"/>
          <a:ext cx="647438" cy="647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625346" y="2979876"/>
        <a:ext cx="356090" cy="487197"/>
      </dsp:txXfrm>
    </dsp:sp>
    <dsp:sp modelId="{AC5CF4FF-8A4F-4CC1-A8B6-CF4045B46F4C}">
      <dsp:nvSpPr>
        <dsp:cNvPr id="0" name=""/>
        <dsp:cNvSpPr/>
      </dsp:nvSpPr>
      <dsp:spPr>
        <a:xfrm>
          <a:off x="10137648" y="4125345"/>
          <a:ext cx="647438" cy="6474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0283322" y="4125345"/>
        <a:ext cx="356090" cy="4871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270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2701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2"/>
              </a:solidFill>
            </a:rPr>
            <a:t>async</a:t>
          </a:r>
          <a:r>
            <a:rPr lang="en-US" sz="3700" kern="1200" dirty="0"/>
            <a:t>/</a:t>
          </a:r>
          <a:r>
            <a:rPr lang="en-US" sz="3700" kern="1200" dirty="0">
              <a:solidFill>
                <a:schemeClr val="accent2"/>
              </a:solidFill>
            </a:rPr>
            <a:t>await</a:t>
          </a:r>
          <a:r>
            <a:rPr lang="en-US" sz="3700" kern="1200" dirty="0"/>
            <a:t> are syntactic sugar to utilize promises</a:t>
          </a:r>
        </a:p>
      </dsp:txBody>
      <dsp:txXfrm>
        <a:off x="0" y="2701"/>
        <a:ext cx="5645331" cy="1842246"/>
      </dsp:txXfrm>
    </dsp:sp>
    <dsp:sp modelId="{EEA402E2-BF45-48CF-B46A-5AE837A18792}">
      <dsp:nvSpPr>
        <dsp:cNvPr id="0" name=""/>
        <dsp:cNvSpPr/>
      </dsp:nvSpPr>
      <dsp:spPr>
        <a:xfrm>
          <a:off x="0" y="1844948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844948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2"/>
              </a:solidFill>
            </a:rPr>
            <a:t>async</a:t>
          </a:r>
          <a:r>
            <a:rPr lang="en-US" sz="3700" kern="1200" dirty="0"/>
            <a:t> wraps the return value of a function in a promise</a:t>
          </a:r>
        </a:p>
      </dsp:txBody>
      <dsp:txXfrm>
        <a:off x="0" y="1844948"/>
        <a:ext cx="5645331" cy="1842246"/>
      </dsp:txXfrm>
    </dsp:sp>
    <dsp:sp modelId="{48DB32AB-B7CE-49FF-B996-A40D34B18677}">
      <dsp:nvSpPr>
        <dsp:cNvPr id="0" name=""/>
        <dsp:cNvSpPr/>
      </dsp:nvSpPr>
      <dsp:spPr>
        <a:xfrm>
          <a:off x="0" y="3687194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3687194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2"/>
              </a:solidFill>
            </a:rPr>
            <a:t>await</a:t>
          </a:r>
          <a:r>
            <a:rPr lang="en-US" sz="3700" kern="1200" dirty="0"/>
            <a:t> pauses execution until a promise resolves or rejects</a:t>
          </a:r>
        </a:p>
      </dsp:txBody>
      <dsp:txXfrm>
        <a:off x="0" y="3687194"/>
        <a:ext cx="5645331" cy="18422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77F7E-B119-43CF-B0D3-01F15BD819DD}">
      <dsp:nvSpPr>
        <dsp:cNvPr id="0" name=""/>
        <dsp:cNvSpPr/>
      </dsp:nvSpPr>
      <dsp:spPr>
        <a:xfrm rot="5400000">
          <a:off x="2707599" y="-449587"/>
          <a:ext cx="2115725" cy="35439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Google’s open-source high performance JS engine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written in C++</a:t>
          </a:r>
        </a:p>
      </dsp:txBody>
      <dsp:txXfrm rot="-5400000">
        <a:off x="1993480" y="367813"/>
        <a:ext cx="3440683" cy="1909163"/>
      </dsp:txXfrm>
    </dsp:sp>
    <dsp:sp modelId="{01EA88BC-9E24-492F-B918-D2C3F493F118}">
      <dsp:nvSpPr>
        <dsp:cNvPr id="0" name=""/>
        <dsp:cNvSpPr/>
      </dsp:nvSpPr>
      <dsp:spPr>
        <a:xfrm>
          <a:off x="0" y="66"/>
          <a:ext cx="1993479" cy="26446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V8</a:t>
          </a:r>
        </a:p>
      </dsp:txBody>
      <dsp:txXfrm>
        <a:off x="97314" y="97380"/>
        <a:ext cx="1798851" cy="2450028"/>
      </dsp:txXfrm>
    </dsp:sp>
    <dsp:sp modelId="{CD3A2B33-B688-463F-9215-135EF6785F25}">
      <dsp:nvSpPr>
        <dsp:cNvPr id="0" name=""/>
        <dsp:cNvSpPr/>
      </dsp:nvSpPr>
      <dsp:spPr>
        <a:xfrm rot="5400000">
          <a:off x="2707599" y="2327302"/>
          <a:ext cx="2115725" cy="35439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multiplatform C Library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Core functionality for event loop, thread Pool and event Demultiplexer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Bridge between Node.js and OS </a:t>
          </a:r>
        </a:p>
      </dsp:txBody>
      <dsp:txXfrm rot="-5400000">
        <a:off x="1993480" y="3144703"/>
        <a:ext cx="3440683" cy="1909163"/>
      </dsp:txXfrm>
    </dsp:sp>
    <dsp:sp modelId="{D0428B52-A3B1-4D2D-B808-7A48D4026A49}">
      <dsp:nvSpPr>
        <dsp:cNvPr id="0" name=""/>
        <dsp:cNvSpPr/>
      </dsp:nvSpPr>
      <dsp:spPr>
        <a:xfrm>
          <a:off x="0" y="2776955"/>
          <a:ext cx="1993479" cy="26446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libuv</a:t>
          </a:r>
        </a:p>
      </dsp:txBody>
      <dsp:txXfrm>
        <a:off x="97314" y="2874269"/>
        <a:ext cx="1798851" cy="24500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82E5-4354-4CC2-BAA2-EAF0D7B3136C}">
      <dsp:nvSpPr>
        <dsp:cNvPr id="0" name=""/>
        <dsp:cNvSpPr/>
      </dsp:nvSpPr>
      <dsp:spPr>
        <a:xfrm>
          <a:off x="1023531" y="87368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6C837-EEA2-42FE-ABAC-2EEBE3B975A7}">
      <dsp:nvSpPr>
        <dsp:cNvPr id="0" name=""/>
        <dsp:cNvSpPr/>
      </dsp:nvSpPr>
      <dsp:spPr>
        <a:xfrm>
          <a:off x="1023531" y="254849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Event Loop</a:t>
          </a:r>
        </a:p>
      </dsp:txBody>
      <dsp:txXfrm>
        <a:off x="1023531" y="2548496"/>
        <a:ext cx="4320000" cy="648000"/>
      </dsp:txXfrm>
    </dsp:sp>
    <dsp:sp modelId="{8D6C6EA1-D6B1-4351-AF83-CD2102639A4E}">
      <dsp:nvSpPr>
        <dsp:cNvPr id="0" name=""/>
        <dsp:cNvSpPr/>
      </dsp:nvSpPr>
      <dsp:spPr>
        <a:xfrm>
          <a:off x="1023531" y="3272222"/>
          <a:ext cx="4320000" cy="1387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>
              <a:solidFill>
                <a:schemeClr val="accent5"/>
              </a:solidFill>
            </a:rPr>
            <a:t>Continuously</a:t>
          </a:r>
          <a:r>
            <a:rPr lang="en-US" sz="1700" kern="1200" dirty="0"/>
            <a:t> </a:t>
          </a:r>
          <a:r>
            <a:rPr lang="en-US" sz="1700" kern="1200" dirty="0">
              <a:solidFill>
                <a:schemeClr val="accent5"/>
              </a:solidFill>
            </a:rPr>
            <a:t>checks</a:t>
          </a:r>
          <a:r>
            <a:rPr lang="en-US" sz="1700" kern="1200" dirty="0"/>
            <a:t> the event queue for pending events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Executes event handlers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Event demultiplexer </a:t>
          </a:r>
          <a:r>
            <a:rPr lang="en-US" sz="1700" kern="1200" dirty="0">
              <a:solidFill>
                <a:schemeClr val="accent5"/>
              </a:solidFill>
            </a:rPr>
            <a:t>blocks</a:t>
          </a:r>
          <a:r>
            <a:rPr lang="en-US" sz="1700" kern="1200" dirty="0"/>
            <a:t> the Event Loop until new events are available</a:t>
          </a:r>
        </a:p>
      </dsp:txBody>
      <dsp:txXfrm>
        <a:off x="1023531" y="3272222"/>
        <a:ext cx="4320000" cy="1387753"/>
      </dsp:txXfrm>
    </dsp:sp>
    <dsp:sp modelId="{2221840D-2EC1-41BD-ADF6-6F16C6A1B9F5}">
      <dsp:nvSpPr>
        <dsp:cNvPr id="0" name=""/>
        <dsp:cNvSpPr/>
      </dsp:nvSpPr>
      <dsp:spPr>
        <a:xfrm>
          <a:off x="6099531" y="87368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38A82-DDF5-4398-9B67-F90F34C6B81E}">
      <dsp:nvSpPr>
        <dsp:cNvPr id="0" name=""/>
        <dsp:cNvSpPr/>
      </dsp:nvSpPr>
      <dsp:spPr>
        <a:xfrm>
          <a:off x="6099531" y="254849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Thread Pool</a:t>
          </a:r>
        </a:p>
      </dsp:txBody>
      <dsp:txXfrm>
        <a:off x="6099531" y="2548496"/>
        <a:ext cx="4320000" cy="648000"/>
      </dsp:txXfrm>
    </dsp:sp>
    <dsp:sp modelId="{E79386B6-228A-4818-A94E-0EA278681808}">
      <dsp:nvSpPr>
        <dsp:cNvPr id="0" name=""/>
        <dsp:cNvSpPr/>
      </dsp:nvSpPr>
      <dsp:spPr>
        <a:xfrm>
          <a:off x="6099531" y="3272222"/>
          <a:ext cx="4320000" cy="1387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Modules like fs, crypto, database operations take more time to process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To avoid blocking the main thread the Thread Pool is used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The default size is 4</a:t>
          </a:r>
        </a:p>
      </dsp:txBody>
      <dsp:txXfrm>
        <a:off x="6099531" y="3272222"/>
        <a:ext cx="4320000" cy="13877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270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2701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Building blocks to structure the program</a:t>
          </a:r>
        </a:p>
      </dsp:txBody>
      <dsp:txXfrm>
        <a:off x="0" y="2701"/>
        <a:ext cx="5645331" cy="1842246"/>
      </dsp:txXfrm>
    </dsp:sp>
    <dsp:sp modelId="{EEA402E2-BF45-48CF-B46A-5AE837A18792}">
      <dsp:nvSpPr>
        <dsp:cNvPr id="0" name=""/>
        <dsp:cNvSpPr/>
      </dsp:nvSpPr>
      <dsp:spPr>
        <a:xfrm>
          <a:off x="0" y="1844948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844948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Single file or a collection of multiples files/folders</a:t>
          </a:r>
        </a:p>
      </dsp:txBody>
      <dsp:txXfrm>
        <a:off x="0" y="1844948"/>
        <a:ext cx="5645331" cy="1842246"/>
      </dsp:txXfrm>
    </dsp:sp>
    <dsp:sp modelId="{48DB32AB-B7CE-49FF-B996-A40D34B18677}">
      <dsp:nvSpPr>
        <dsp:cNvPr id="0" name=""/>
        <dsp:cNvSpPr/>
      </dsp:nvSpPr>
      <dsp:spPr>
        <a:xfrm>
          <a:off x="0" y="3687194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3687194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Real world JavaScript applications are</a:t>
          </a:r>
          <a:br>
            <a:rPr lang="en-US" sz="3700" kern="1200" dirty="0"/>
          </a:br>
          <a:r>
            <a:rPr lang="en-US" sz="3700" kern="1200" dirty="0">
              <a:solidFill>
                <a:schemeClr val="accent5"/>
              </a:solidFill>
            </a:rPr>
            <a:t>split into multiple files</a:t>
          </a:r>
          <a:endParaRPr lang="en-US" sz="3700" kern="1200" dirty="0"/>
        </a:p>
      </dsp:txBody>
      <dsp:txXfrm>
        <a:off x="0" y="3687194"/>
        <a:ext cx="5645331" cy="18422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0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0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More </a:t>
          </a:r>
          <a:r>
            <a:rPr lang="en-US" sz="3700" kern="1200" dirty="0">
              <a:solidFill>
                <a:schemeClr val="accent5"/>
              </a:solidFill>
            </a:rPr>
            <a:t>structure</a:t>
          </a:r>
          <a:r>
            <a:rPr lang="en-US" sz="37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 </a:t>
          </a:r>
          <a:r>
            <a:rPr lang="en-US" sz="3700" kern="1200" dirty="0"/>
            <a:t>to the program</a:t>
          </a:r>
        </a:p>
      </dsp:txBody>
      <dsp:txXfrm>
        <a:off x="0" y="0"/>
        <a:ext cx="5645331" cy="1383035"/>
      </dsp:txXfrm>
    </dsp:sp>
    <dsp:sp modelId="{EEA402E2-BF45-48CF-B46A-5AE837A18792}">
      <dsp:nvSpPr>
        <dsp:cNvPr id="0" name=""/>
        <dsp:cNvSpPr/>
      </dsp:nvSpPr>
      <dsp:spPr>
        <a:xfrm>
          <a:off x="0" y="1383035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383035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Can be </a:t>
          </a:r>
          <a:r>
            <a:rPr lang="en-US" sz="3700" kern="1200" dirty="0">
              <a:solidFill>
                <a:schemeClr val="accent5"/>
              </a:solidFill>
            </a:rPr>
            <a:t>shared</a:t>
          </a:r>
          <a:r>
            <a:rPr lang="en-US" sz="3700" kern="1200" dirty="0"/>
            <a:t> and </a:t>
          </a:r>
          <a:r>
            <a:rPr lang="en-US" sz="3700" kern="1200" dirty="0">
              <a:solidFill>
                <a:schemeClr val="accent5"/>
              </a:solidFill>
            </a:rPr>
            <a:t>reused</a:t>
          </a:r>
          <a:endParaRPr lang="en-US" sz="3700" kern="1200" dirty="0"/>
        </a:p>
      </dsp:txBody>
      <dsp:txXfrm>
        <a:off x="0" y="1383035"/>
        <a:ext cx="5645331" cy="1383035"/>
      </dsp:txXfrm>
    </dsp:sp>
    <dsp:sp modelId="{48DB32AB-B7CE-49FF-B996-A40D34B18677}">
      <dsp:nvSpPr>
        <dsp:cNvPr id="0" name=""/>
        <dsp:cNvSpPr/>
      </dsp:nvSpPr>
      <dsp:spPr>
        <a:xfrm>
          <a:off x="0" y="276607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2766071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Modules prevent </a:t>
          </a:r>
          <a:r>
            <a:rPr lang="en-US" sz="3700" kern="1200" dirty="0">
              <a:solidFill>
                <a:schemeClr val="accent5"/>
              </a:solidFill>
            </a:rPr>
            <a:t>naming conflicts</a:t>
          </a:r>
          <a:endParaRPr lang="en-US" sz="3700" kern="1200" dirty="0"/>
        </a:p>
      </dsp:txBody>
      <dsp:txXfrm>
        <a:off x="0" y="2766071"/>
        <a:ext cx="5645331" cy="1383035"/>
      </dsp:txXfrm>
    </dsp:sp>
    <dsp:sp modelId="{14414241-F725-4CE9-8961-6F2F8F2428B2}">
      <dsp:nvSpPr>
        <dsp:cNvPr id="0" name=""/>
        <dsp:cNvSpPr/>
      </dsp:nvSpPr>
      <dsp:spPr>
        <a:xfrm>
          <a:off x="0" y="4149107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2246F-936B-487E-BF3E-36912408C02E}">
      <dsp:nvSpPr>
        <dsp:cNvPr id="0" name=""/>
        <dsp:cNvSpPr/>
      </dsp:nvSpPr>
      <dsp:spPr>
        <a:xfrm>
          <a:off x="0" y="4149107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Split into </a:t>
          </a:r>
          <a:r>
            <a:rPr lang="en-US" sz="3700" kern="1200" dirty="0">
              <a:solidFill>
                <a:schemeClr val="accent5"/>
              </a:solidFill>
            </a:rPr>
            <a:t>smaller files </a:t>
          </a:r>
          <a:r>
            <a:rPr lang="en-US" sz="3700" kern="1200" dirty="0"/>
            <a:t>with self-contained functionality</a:t>
          </a:r>
        </a:p>
      </dsp:txBody>
      <dsp:txXfrm>
        <a:off x="0" y="4149107"/>
        <a:ext cx="5645331" cy="13830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46CA4-F2ED-4876-A46B-44A2E4F60455}">
      <dsp:nvSpPr>
        <dsp:cNvPr id="0" name=""/>
        <dsp:cNvSpPr/>
      </dsp:nvSpPr>
      <dsp:spPr>
        <a:xfrm rot="10800000">
          <a:off x="1702436" y="2736"/>
          <a:ext cx="4944384" cy="1332956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7797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Built in models/Core models</a:t>
          </a:r>
        </a:p>
      </dsp:txBody>
      <dsp:txXfrm rot="10800000">
        <a:off x="2035675" y="2736"/>
        <a:ext cx="4611145" cy="1332956"/>
      </dsp:txXfrm>
    </dsp:sp>
    <dsp:sp modelId="{D068603E-EF25-4131-A00F-C3844F39C7C7}">
      <dsp:nvSpPr>
        <dsp:cNvPr id="0" name=""/>
        <dsp:cNvSpPr/>
      </dsp:nvSpPr>
      <dsp:spPr>
        <a:xfrm>
          <a:off x="912150" y="2736"/>
          <a:ext cx="1332956" cy="13329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AB6B2A-C590-4E9F-A7ED-3A6311965263}">
      <dsp:nvSpPr>
        <dsp:cNvPr id="0" name=""/>
        <dsp:cNvSpPr/>
      </dsp:nvSpPr>
      <dsp:spPr>
        <a:xfrm rot="10800000">
          <a:off x="1759000" y="1733590"/>
          <a:ext cx="4944384" cy="1332956"/>
        </a:xfrm>
        <a:prstGeom prst="homePlat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7797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Local modules</a:t>
          </a:r>
        </a:p>
      </dsp:txBody>
      <dsp:txXfrm rot="10800000">
        <a:off x="2092239" y="1733590"/>
        <a:ext cx="4611145" cy="1332956"/>
      </dsp:txXfrm>
    </dsp:sp>
    <dsp:sp modelId="{B239A7C5-E71D-43C0-9516-F568BCDF29D1}">
      <dsp:nvSpPr>
        <dsp:cNvPr id="0" name=""/>
        <dsp:cNvSpPr/>
      </dsp:nvSpPr>
      <dsp:spPr>
        <a:xfrm>
          <a:off x="912150" y="1733590"/>
          <a:ext cx="1332956" cy="133295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99686FD-A927-4215-BB95-614E18F0BD7C}">
      <dsp:nvSpPr>
        <dsp:cNvPr id="0" name=""/>
        <dsp:cNvSpPr/>
      </dsp:nvSpPr>
      <dsp:spPr>
        <a:xfrm rot="10800000">
          <a:off x="1759000" y="3464444"/>
          <a:ext cx="4944384" cy="1332956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7797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Third party libraries</a:t>
          </a:r>
          <a:endParaRPr lang="en-US" sz="3200" kern="1200" dirty="0"/>
        </a:p>
      </dsp:txBody>
      <dsp:txXfrm rot="10800000">
        <a:off x="2092239" y="3464444"/>
        <a:ext cx="4611145" cy="1332956"/>
      </dsp:txXfrm>
    </dsp:sp>
    <dsp:sp modelId="{51861F2A-2E76-4926-9768-7DE943254602}">
      <dsp:nvSpPr>
        <dsp:cNvPr id="0" name=""/>
        <dsp:cNvSpPr/>
      </dsp:nvSpPr>
      <dsp:spPr>
        <a:xfrm>
          <a:off x="912150" y="3464444"/>
          <a:ext cx="1332956" cy="133295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E6564-84E5-4F61-933F-9305B6507C91}">
      <dsp:nvSpPr>
        <dsp:cNvPr id="0" name=""/>
        <dsp:cNvSpPr/>
      </dsp:nvSpPr>
      <dsp:spPr>
        <a:xfrm>
          <a:off x="2597665" y="2763655"/>
          <a:ext cx="450000" cy="241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000" y="0"/>
              </a:lnTo>
              <a:lnTo>
                <a:pt x="225000" y="2418750"/>
              </a:lnTo>
              <a:lnTo>
                <a:pt x="450000" y="241875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3C2F59-2031-44AE-91DD-F25B13B790B1}">
      <dsp:nvSpPr>
        <dsp:cNvPr id="0" name=""/>
        <dsp:cNvSpPr/>
      </dsp:nvSpPr>
      <dsp:spPr>
        <a:xfrm>
          <a:off x="2597665" y="2763655"/>
          <a:ext cx="450000" cy="145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000" y="0"/>
              </a:lnTo>
              <a:lnTo>
                <a:pt x="225000" y="1451250"/>
              </a:lnTo>
              <a:lnTo>
                <a:pt x="450000" y="145125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A363E-C0A3-419E-B3CB-751B8E3714DD}">
      <dsp:nvSpPr>
        <dsp:cNvPr id="0" name=""/>
        <dsp:cNvSpPr/>
      </dsp:nvSpPr>
      <dsp:spPr>
        <a:xfrm>
          <a:off x="2597665" y="2763655"/>
          <a:ext cx="450000" cy="483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000" y="0"/>
              </a:lnTo>
              <a:lnTo>
                <a:pt x="225000" y="483750"/>
              </a:lnTo>
              <a:lnTo>
                <a:pt x="450000" y="48375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A6CB42-6EE3-4B45-979E-9615BAF86701}">
      <dsp:nvSpPr>
        <dsp:cNvPr id="0" name=""/>
        <dsp:cNvSpPr/>
      </dsp:nvSpPr>
      <dsp:spPr>
        <a:xfrm>
          <a:off x="2597665" y="2279905"/>
          <a:ext cx="450000" cy="483750"/>
        </a:xfrm>
        <a:custGeom>
          <a:avLst/>
          <a:gdLst/>
          <a:ahLst/>
          <a:cxnLst/>
          <a:rect l="0" t="0" r="0" b="0"/>
          <a:pathLst>
            <a:path>
              <a:moveTo>
                <a:pt x="0" y="483750"/>
              </a:moveTo>
              <a:lnTo>
                <a:pt x="225000" y="483750"/>
              </a:lnTo>
              <a:lnTo>
                <a:pt x="225000" y="0"/>
              </a:lnTo>
              <a:lnTo>
                <a:pt x="45000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FE6DA-EC01-46CE-9C43-7C1E0DB9CA77}">
      <dsp:nvSpPr>
        <dsp:cNvPr id="0" name=""/>
        <dsp:cNvSpPr/>
      </dsp:nvSpPr>
      <dsp:spPr>
        <a:xfrm>
          <a:off x="2597665" y="1312405"/>
          <a:ext cx="450000" cy="1451250"/>
        </a:xfrm>
        <a:custGeom>
          <a:avLst/>
          <a:gdLst/>
          <a:ahLst/>
          <a:cxnLst/>
          <a:rect l="0" t="0" r="0" b="0"/>
          <a:pathLst>
            <a:path>
              <a:moveTo>
                <a:pt x="0" y="1451250"/>
              </a:moveTo>
              <a:lnTo>
                <a:pt x="225000" y="1451250"/>
              </a:lnTo>
              <a:lnTo>
                <a:pt x="225000" y="0"/>
              </a:lnTo>
              <a:lnTo>
                <a:pt x="45000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CBDC0-D4D4-4BFE-9F41-18285697A16D}">
      <dsp:nvSpPr>
        <dsp:cNvPr id="0" name=""/>
        <dsp:cNvSpPr/>
      </dsp:nvSpPr>
      <dsp:spPr>
        <a:xfrm>
          <a:off x="2597665" y="344904"/>
          <a:ext cx="450000" cy="2418750"/>
        </a:xfrm>
        <a:custGeom>
          <a:avLst/>
          <a:gdLst/>
          <a:ahLst/>
          <a:cxnLst/>
          <a:rect l="0" t="0" r="0" b="0"/>
          <a:pathLst>
            <a:path>
              <a:moveTo>
                <a:pt x="0" y="2418750"/>
              </a:moveTo>
              <a:lnTo>
                <a:pt x="225000" y="2418750"/>
              </a:lnTo>
              <a:lnTo>
                <a:pt x="225000" y="0"/>
              </a:lnTo>
              <a:lnTo>
                <a:pt x="45000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7592B-A73E-4161-9181-D980D3BBA422}">
      <dsp:nvSpPr>
        <dsp:cNvPr id="0" name=""/>
        <dsp:cNvSpPr/>
      </dsp:nvSpPr>
      <dsp:spPr>
        <a:xfrm>
          <a:off x="347664" y="485529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Used without installation</a:t>
          </a:r>
        </a:p>
      </dsp:txBody>
      <dsp:txXfrm>
        <a:off x="347664" y="485529"/>
        <a:ext cx="2250000" cy="686250"/>
      </dsp:txXfrm>
    </dsp:sp>
    <dsp:sp modelId="{6F838512-E438-4D9D-9C6F-A2C78683D17E}">
      <dsp:nvSpPr>
        <dsp:cNvPr id="0" name=""/>
        <dsp:cNvSpPr/>
      </dsp:nvSpPr>
      <dsp:spPr>
        <a:xfrm>
          <a:off x="347664" y="1453030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</a:t>
          </a:r>
          <a:r>
            <a:rPr lang="en-US" sz="2300" b="0" i="0" kern="1200" dirty="0"/>
            <a:t>on't require a specified path</a:t>
          </a:r>
          <a:endParaRPr lang="en-US" sz="2300" kern="1200" dirty="0"/>
        </a:p>
      </dsp:txBody>
      <dsp:txXfrm>
        <a:off x="347664" y="1453030"/>
        <a:ext cx="2250000" cy="686250"/>
      </dsp:txXfrm>
    </dsp:sp>
    <dsp:sp modelId="{8F7E0A88-95A5-4BF1-9D4A-3178207963FF}">
      <dsp:nvSpPr>
        <dsp:cNvPr id="0" name=""/>
        <dsp:cNvSpPr/>
      </dsp:nvSpPr>
      <dsp:spPr>
        <a:xfrm>
          <a:off x="347664" y="2420530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Commonly used modules</a:t>
          </a:r>
        </a:p>
      </dsp:txBody>
      <dsp:txXfrm>
        <a:off x="347664" y="2420530"/>
        <a:ext cx="2250000" cy="686250"/>
      </dsp:txXfrm>
    </dsp:sp>
    <dsp:sp modelId="{DD9AA967-451B-4B6C-81FC-1C549128C26B}">
      <dsp:nvSpPr>
        <dsp:cNvPr id="0" name=""/>
        <dsp:cNvSpPr/>
      </dsp:nvSpPr>
      <dsp:spPr>
        <a:xfrm>
          <a:off x="3047665" y="1779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http</a:t>
          </a:r>
        </a:p>
      </dsp:txBody>
      <dsp:txXfrm>
        <a:off x="3047665" y="1779"/>
        <a:ext cx="2250000" cy="686250"/>
      </dsp:txXfrm>
    </dsp:sp>
    <dsp:sp modelId="{33348ED9-6717-4C5E-B4B8-558D7474B560}">
      <dsp:nvSpPr>
        <dsp:cNvPr id="0" name=""/>
        <dsp:cNvSpPr/>
      </dsp:nvSpPr>
      <dsp:spPr>
        <a:xfrm>
          <a:off x="3047665" y="969279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fs</a:t>
          </a:r>
        </a:p>
      </dsp:txBody>
      <dsp:txXfrm>
        <a:off x="3047665" y="969279"/>
        <a:ext cx="2250000" cy="686250"/>
      </dsp:txXfrm>
    </dsp:sp>
    <dsp:sp modelId="{175D1618-1190-49C1-BCA8-2261BCCF284D}">
      <dsp:nvSpPr>
        <dsp:cNvPr id="0" name=""/>
        <dsp:cNvSpPr/>
      </dsp:nvSpPr>
      <dsp:spPr>
        <a:xfrm>
          <a:off x="3047665" y="1936780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Stream</a:t>
          </a:r>
        </a:p>
      </dsp:txBody>
      <dsp:txXfrm>
        <a:off x="3047665" y="1936780"/>
        <a:ext cx="2250000" cy="686250"/>
      </dsp:txXfrm>
    </dsp:sp>
    <dsp:sp modelId="{59F6F71E-6DC4-4BEB-9874-5F5765127BA0}">
      <dsp:nvSpPr>
        <dsp:cNvPr id="0" name=""/>
        <dsp:cNvSpPr/>
      </dsp:nvSpPr>
      <dsp:spPr>
        <a:xfrm>
          <a:off x="3047665" y="2904280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Os</a:t>
          </a:r>
        </a:p>
      </dsp:txBody>
      <dsp:txXfrm>
        <a:off x="3047665" y="2904280"/>
        <a:ext cx="2250000" cy="686250"/>
      </dsp:txXfrm>
    </dsp:sp>
    <dsp:sp modelId="{80E88B7A-B134-4AB4-A59F-579206D025FE}">
      <dsp:nvSpPr>
        <dsp:cNvPr id="0" name=""/>
        <dsp:cNvSpPr/>
      </dsp:nvSpPr>
      <dsp:spPr>
        <a:xfrm>
          <a:off x="3047665" y="3871780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Path</a:t>
          </a:r>
        </a:p>
      </dsp:txBody>
      <dsp:txXfrm>
        <a:off x="3047665" y="3871780"/>
        <a:ext cx="2250000" cy="686250"/>
      </dsp:txXfrm>
    </dsp:sp>
    <dsp:sp modelId="{8D65DCE1-1D3D-4FB5-B953-400900C2F3F2}">
      <dsp:nvSpPr>
        <dsp:cNvPr id="0" name=""/>
        <dsp:cNvSpPr/>
      </dsp:nvSpPr>
      <dsp:spPr>
        <a:xfrm>
          <a:off x="3047665" y="4839281"/>
          <a:ext cx="2250000" cy="686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process</a:t>
          </a:r>
        </a:p>
      </dsp:txBody>
      <dsp:txXfrm>
        <a:off x="3047665" y="4839281"/>
        <a:ext cx="2250000" cy="6862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557E0-A6AE-44DA-A1C2-34B193E4EE30}">
      <dsp:nvSpPr>
        <dsp:cNvPr id="0" name=""/>
        <dsp:cNvSpPr/>
      </dsp:nvSpPr>
      <dsp:spPr>
        <a:xfrm>
          <a:off x="0" y="0"/>
          <a:ext cx="11443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EE6ED-EBD0-429C-88C0-F24A92DBC5C8}">
      <dsp:nvSpPr>
        <dsp:cNvPr id="0" name=""/>
        <dsp:cNvSpPr/>
      </dsp:nvSpPr>
      <dsp:spPr>
        <a:xfrm>
          <a:off x="0" y="0"/>
          <a:ext cx="11443063" cy="138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 small core [2]</a:t>
          </a:r>
        </a:p>
      </dsp:txBody>
      <dsp:txXfrm>
        <a:off x="0" y="0"/>
        <a:ext cx="11443063" cy="1383415"/>
      </dsp:txXfrm>
    </dsp:sp>
    <dsp:sp modelId="{192DFB40-C907-4C7A-BCFB-1DDDE2EA4369}">
      <dsp:nvSpPr>
        <dsp:cNvPr id="0" name=""/>
        <dsp:cNvSpPr/>
      </dsp:nvSpPr>
      <dsp:spPr>
        <a:xfrm>
          <a:off x="0" y="1383415"/>
          <a:ext cx="11443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8A988-F40D-4D49-A837-316B591E5462}">
      <dsp:nvSpPr>
        <dsp:cNvPr id="0" name=""/>
        <dsp:cNvSpPr/>
      </dsp:nvSpPr>
      <dsp:spPr>
        <a:xfrm>
          <a:off x="0" y="1383415"/>
          <a:ext cx="11443063" cy="138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accent5"/>
              </a:solidFill>
            </a:rPr>
            <a:t>D</a:t>
          </a:r>
          <a:r>
            <a:rPr lang="en-US" sz="3800" kern="1200" dirty="0">
              <a:solidFill>
                <a:schemeClr val="accent5"/>
              </a:solidFill>
            </a:rPr>
            <a:t>on’t </a:t>
          </a:r>
          <a:r>
            <a:rPr lang="en-US" sz="3800" b="1" kern="1200" dirty="0">
              <a:solidFill>
                <a:schemeClr val="accent5"/>
              </a:solidFill>
            </a:rPr>
            <a:t>R</a:t>
          </a:r>
          <a:r>
            <a:rPr lang="en-US" sz="3800" kern="1200" dirty="0">
              <a:solidFill>
                <a:schemeClr val="accent5"/>
              </a:solidFill>
            </a:rPr>
            <a:t>epeat </a:t>
          </a:r>
          <a:r>
            <a:rPr lang="en-US" sz="3800" b="1" kern="1200" dirty="0">
              <a:solidFill>
                <a:schemeClr val="accent5"/>
              </a:solidFill>
            </a:rPr>
            <a:t>Y</a:t>
          </a:r>
          <a:r>
            <a:rPr lang="en-US" sz="3800" kern="1200" dirty="0">
              <a:solidFill>
                <a:schemeClr val="accent5"/>
              </a:solidFill>
            </a:rPr>
            <a:t>ourself (DRY) </a:t>
          </a:r>
          <a:r>
            <a:rPr lang="en-US" sz="3800" kern="1200" dirty="0"/>
            <a:t>approach [2]</a:t>
          </a:r>
        </a:p>
      </dsp:txBody>
      <dsp:txXfrm>
        <a:off x="0" y="1383415"/>
        <a:ext cx="11443063" cy="1383415"/>
      </dsp:txXfrm>
    </dsp:sp>
    <dsp:sp modelId="{F0DA9524-BF72-4A24-BE97-42AE10D90E17}">
      <dsp:nvSpPr>
        <dsp:cNvPr id="0" name=""/>
        <dsp:cNvSpPr/>
      </dsp:nvSpPr>
      <dsp:spPr>
        <a:xfrm>
          <a:off x="0" y="2766830"/>
          <a:ext cx="11443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F3DD5-1C2A-4396-AD24-81CFFBAB2F07}">
      <dsp:nvSpPr>
        <dsp:cNvPr id="0" name=""/>
        <dsp:cNvSpPr/>
      </dsp:nvSpPr>
      <dsp:spPr>
        <a:xfrm>
          <a:off x="0" y="2766830"/>
          <a:ext cx="11443063" cy="138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Small surface area [2]</a:t>
          </a:r>
        </a:p>
      </dsp:txBody>
      <dsp:txXfrm>
        <a:off x="0" y="2766830"/>
        <a:ext cx="11443063" cy="1383415"/>
      </dsp:txXfrm>
    </dsp:sp>
    <dsp:sp modelId="{2F141D89-0813-46C7-9E2C-D2DA8D33FF1B}">
      <dsp:nvSpPr>
        <dsp:cNvPr id="0" name=""/>
        <dsp:cNvSpPr/>
      </dsp:nvSpPr>
      <dsp:spPr>
        <a:xfrm>
          <a:off x="0" y="4150246"/>
          <a:ext cx="114430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4A338-36EE-42D4-8C50-583B97729095}">
      <dsp:nvSpPr>
        <dsp:cNvPr id="0" name=""/>
        <dsp:cNvSpPr/>
      </dsp:nvSpPr>
      <dsp:spPr>
        <a:xfrm>
          <a:off x="0" y="4150246"/>
          <a:ext cx="11443063" cy="138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Simple and pragmatic, </a:t>
          </a:r>
          <a:r>
            <a:rPr lang="en-US" sz="3800" b="1" kern="1200" dirty="0">
              <a:solidFill>
                <a:schemeClr val="accent5"/>
              </a:solidFill>
            </a:rPr>
            <a:t>K</a:t>
          </a:r>
          <a:r>
            <a:rPr lang="en-US" sz="3800" kern="1200" dirty="0">
              <a:solidFill>
                <a:schemeClr val="accent5"/>
              </a:solidFill>
            </a:rPr>
            <a:t>eep </a:t>
          </a:r>
          <a:r>
            <a:rPr lang="en-US" sz="3800" b="1" kern="1200" dirty="0">
              <a:solidFill>
                <a:schemeClr val="accent5"/>
              </a:solidFill>
            </a:rPr>
            <a:t>i</a:t>
          </a:r>
          <a:r>
            <a:rPr lang="en-US" sz="3800" kern="1200" dirty="0">
              <a:solidFill>
                <a:schemeClr val="accent5"/>
              </a:solidFill>
            </a:rPr>
            <a:t>t </a:t>
          </a:r>
          <a:r>
            <a:rPr lang="en-US" sz="3800" b="1" kern="1200" dirty="0">
              <a:solidFill>
                <a:schemeClr val="accent5"/>
              </a:solidFill>
            </a:rPr>
            <a:t>S</a:t>
          </a:r>
          <a:r>
            <a:rPr lang="en-US" sz="3800" kern="1200" dirty="0">
              <a:solidFill>
                <a:schemeClr val="accent5"/>
              </a:solidFill>
            </a:rPr>
            <a:t>imple, </a:t>
          </a:r>
          <a:r>
            <a:rPr lang="en-US" sz="3800" b="1" kern="1200" dirty="0">
              <a:solidFill>
                <a:schemeClr val="accent5"/>
              </a:solidFill>
            </a:rPr>
            <a:t>S</a:t>
          </a:r>
          <a:r>
            <a:rPr lang="en-US" sz="3800" kern="1200" dirty="0">
              <a:solidFill>
                <a:schemeClr val="accent5"/>
              </a:solidFill>
            </a:rPr>
            <a:t>tupid (KISS) </a:t>
          </a:r>
          <a:r>
            <a:rPr lang="en-US" sz="3800" kern="1200" dirty="0"/>
            <a:t>principle [2]</a:t>
          </a:r>
        </a:p>
      </dsp:txBody>
      <dsp:txXfrm>
        <a:off x="0" y="4150246"/>
        <a:ext cx="11443063" cy="13834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0C3A1-C446-4E87-B3BC-6DD6A378F0FE}">
      <dsp:nvSpPr>
        <dsp:cNvPr id="0" name=""/>
        <dsp:cNvSpPr/>
      </dsp:nvSpPr>
      <dsp:spPr>
        <a:xfrm rot="16200000">
          <a:off x="1209392" y="1645161"/>
          <a:ext cx="3483661" cy="212888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86690" tIns="311150" rIns="280035" bIns="31115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Front-End</a:t>
          </a:r>
        </a:p>
      </dsp:txBody>
      <dsp:txXfrm rot="5400000">
        <a:off x="1990721" y="1071716"/>
        <a:ext cx="2024944" cy="3275777"/>
      </dsp:txXfrm>
    </dsp:sp>
    <dsp:sp modelId="{10D8E380-26DF-4B34-9C0D-78EB155FA065}">
      <dsp:nvSpPr>
        <dsp:cNvPr id="0" name=""/>
        <dsp:cNvSpPr/>
      </dsp:nvSpPr>
      <dsp:spPr>
        <a:xfrm rot="5400000">
          <a:off x="3434946" y="1645161"/>
          <a:ext cx="3483661" cy="212888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80035" tIns="311150" rIns="186690" bIns="31115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Back-End</a:t>
          </a:r>
        </a:p>
      </dsp:txBody>
      <dsp:txXfrm rot="-5400000">
        <a:off x="4112333" y="1071716"/>
        <a:ext cx="2024944" cy="3275777"/>
      </dsp:txXfrm>
    </dsp:sp>
    <dsp:sp modelId="{AFD5E1C7-6C3B-4BD3-B71E-99D85063910D}">
      <dsp:nvSpPr>
        <dsp:cNvPr id="0" name=""/>
        <dsp:cNvSpPr/>
      </dsp:nvSpPr>
      <dsp:spPr>
        <a:xfrm>
          <a:off x="2951004" y="0"/>
          <a:ext cx="2225554" cy="222544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FAD51F-28EB-4314-90B2-14A416330BF5}">
      <dsp:nvSpPr>
        <dsp:cNvPr id="0" name=""/>
        <dsp:cNvSpPr/>
      </dsp:nvSpPr>
      <dsp:spPr>
        <a:xfrm rot="10800000">
          <a:off x="2951004" y="3193220"/>
          <a:ext cx="2225554" cy="222544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FCBE3-79B5-4FB6-AF4E-895DAEB965C5}">
      <dsp:nvSpPr>
        <dsp:cNvPr id="0" name=""/>
        <dsp:cNvSpPr/>
      </dsp:nvSpPr>
      <dsp:spPr>
        <a:xfrm>
          <a:off x="0" y="0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33B8F-D7E5-430C-AEAF-4BCB62BBB548}">
      <dsp:nvSpPr>
        <dsp:cNvPr id="0" name=""/>
        <dsp:cNvSpPr/>
      </dsp:nvSpPr>
      <dsp:spPr>
        <a:xfrm>
          <a:off x="0" y="0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Front- and Back-End create a </a:t>
          </a:r>
          <a:r>
            <a:rPr lang="en-US" sz="2800" kern="1200" dirty="0">
              <a:solidFill>
                <a:schemeClr val="accent5"/>
              </a:solidFill>
            </a:rPr>
            <a:t>socket.io server</a:t>
          </a:r>
        </a:p>
      </dsp:txBody>
      <dsp:txXfrm>
        <a:off x="0" y="0"/>
        <a:ext cx="5645331" cy="1383035"/>
      </dsp:txXfrm>
    </dsp:sp>
    <dsp:sp modelId="{A1BA237A-2CEF-4BE0-AFEE-7F09451FC2B0}">
      <dsp:nvSpPr>
        <dsp:cNvPr id="0" name=""/>
        <dsp:cNvSpPr/>
      </dsp:nvSpPr>
      <dsp:spPr>
        <a:xfrm>
          <a:off x="0" y="1383035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1383035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Both socket.io servers establish </a:t>
          </a:r>
          <a:r>
            <a:rPr lang="en-US" sz="2800" kern="1200" dirty="0">
              <a:solidFill>
                <a:schemeClr val="accent5"/>
              </a:solidFill>
            </a:rPr>
            <a:t>‘listeners’ </a:t>
          </a:r>
          <a:r>
            <a:rPr lang="en-US" sz="2800" kern="1200" dirty="0"/>
            <a:t>and</a:t>
          </a:r>
          <a:r>
            <a:rPr lang="en-US" sz="2800" kern="1200" dirty="0">
              <a:solidFill>
                <a:schemeClr val="accent5"/>
              </a:solidFill>
            </a:rPr>
            <a:t> ‘emitters’</a:t>
          </a:r>
          <a:endParaRPr lang="en-US" sz="2800" kern="1200" dirty="0"/>
        </a:p>
      </dsp:txBody>
      <dsp:txXfrm>
        <a:off x="0" y="1383035"/>
        <a:ext cx="5645331" cy="1383035"/>
      </dsp:txXfrm>
    </dsp:sp>
    <dsp:sp modelId="{EEA402E2-BF45-48CF-B46A-5AE837A18792}">
      <dsp:nvSpPr>
        <dsp:cNvPr id="0" name=""/>
        <dsp:cNvSpPr/>
      </dsp:nvSpPr>
      <dsp:spPr>
        <a:xfrm>
          <a:off x="0" y="276607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2766071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Listeners take the form </a:t>
          </a:r>
          <a:r>
            <a:rPr lang="en-US" sz="2800" kern="1200" dirty="0" err="1"/>
            <a:t>socket.</a:t>
          </a:r>
          <a:r>
            <a:rPr lang="en-US" sz="2800" kern="1200" dirty="0" err="1">
              <a:solidFill>
                <a:schemeClr val="accent2"/>
              </a:solidFill>
            </a:rPr>
            <a:t>on</a:t>
          </a:r>
          <a:r>
            <a:rPr lang="en-US" sz="2800" kern="1200" dirty="0"/>
            <a:t>(&lt;</a:t>
          </a:r>
          <a:r>
            <a:rPr lang="en-US" sz="2800" kern="1200" dirty="0" err="1">
              <a:solidFill>
                <a:srgbClr val="A9D18E"/>
              </a:solidFill>
            </a:rPr>
            <a:t>EventName</a:t>
          </a:r>
          <a:r>
            <a:rPr lang="en-US" sz="2800" kern="1200" dirty="0"/>
            <a:t>&gt;, &lt;</a:t>
          </a:r>
          <a:r>
            <a:rPr lang="en-US" sz="2800" kern="1200" dirty="0" err="1">
              <a:solidFill>
                <a:schemeClr val="accent5"/>
              </a:solidFill>
            </a:rPr>
            <a:t>CallBack</a:t>
          </a:r>
          <a:r>
            <a:rPr lang="en-US" sz="2800" kern="1200" dirty="0"/>
            <a:t>&gt;)</a:t>
          </a:r>
        </a:p>
      </dsp:txBody>
      <dsp:txXfrm>
        <a:off x="0" y="2766071"/>
        <a:ext cx="5645331" cy="1383035"/>
      </dsp:txXfrm>
    </dsp:sp>
    <dsp:sp modelId="{48DB32AB-B7CE-49FF-B996-A40D34B18677}">
      <dsp:nvSpPr>
        <dsp:cNvPr id="0" name=""/>
        <dsp:cNvSpPr/>
      </dsp:nvSpPr>
      <dsp:spPr>
        <a:xfrm>
          <a:off x="0" y="4149107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4149107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Emitters take the form of </a:t>
          </a:r>
          <a:r>
            <a:rPr lang="en-US" sz="2800" kern="1200" dirty="0" err="1"/>
            <a:t>socket.</a:t>
          </a:r>
          <a:r>
            <a:rPr lang="en-US" sz="2800" kern="1200" dirty="0" err="1">
              <a:solidFill>
                <a:schemeClr val="accent2"/>
              </a:solidFill>
            </a:rPr>
            <a:t>emit</a:t>
          </a:r>
          <a:r>
            <a:rPr lang="en-US" sz="2800" kern="1200" dirty="0"/>
            <a:t>(&lt;</a:t>
          </a:r>
          <a:r>
            <a:rPr lang="en-US" sz="2800" kern="1200" dirty="0" err="1">
              <a:solidFill>
                <a:srgbClr val="A9D18E"/>
              </a:solidFill>
            </a:rPr>
            <a:t>EventName</a:t>
          </a:r>
          <a:r>
            <a:rPr lang="en-US" sz="2800" kern="1200" dirty="0"/>
            <a:t>&gt;, [</a:t>
          </a:r>
          <a:r>
            <a:rPr lang="en-US" sz="2800" kern="1200" dirty="0" err="1">
              <a:solidFill>
                <a:schemeClr val="accent5"/>
              </a:solidFill>
            </a:rPr>
            <a:t>args</a:t>
          </a:r>
          <a:r>
            <a:rPr lang="en-US" sz="2800" kern="1200" dirty="0"/>
            <a:t>])</a:t>
          </a:r>
        </a:p>
      </dsp:txBody>
      <dsp:txXfrm>
        <a:off x="0" y="4149107"/>
        <a:ext cx="5645331" cy="1383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270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2701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JavaScript </a:t>
          </a:r>
          <a:r>
            <a:rPr lang="en-US" sz="3700" kern="1200" dirty="0">
              <a:solidFill>
                <a:srgbClr val="0070C0"/>
              </a:solidFill>
            </a:rPr>
            <a:t>runtime</a:t>
          </a:r>
          <a:r>
            <a:rPr lang="en-US" sz="3700" kern="1200" dirty="0"/>
            <a:t> environment built on Google’s V8 Engine</a:t>
          </a:r>
        </a:p>
      </dsp:txBody>
      <dsp:txXfrm>
        <a:off x="0" y="2701"/>
        <a:ext cx="5645331" cy="1842246"/>
      </dsp:txXfrm>
    </dsp:sp>
    <dsp:sp modelId="{EEA402E2-BF45-48CF-B46A-5AE837A18792}">
      <dsp:nvSpPr>
        <dsp:cNvPr id="0" name=""/>
        <dsp:cNvSpPr/>
      </dsp:nvSpPr>
      <dsp:spPr>
        <a:xfrm>
          <a:off x="0" y="1844948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844948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Allows </a:t>
          </a:r>
          <a:r>
            <a:rPr lang="en-US" sz="3700" kern="1200" dirty="0">
              <a:solidFill>
                <a:srgbClr val="0070C0"/>
              </a:solidFill>
            </a:rPr>
            <a:t>executing</a:t>
          </a:r>
          <a:r>
            <a:rPr lang="en-US" sz="3700" kern="1200" dirty="0"/>
            <a:t> JavaScript code </a:t>
          </a:r>
          <a:r>
            <a:rPr lang="en-US" sz="3700" kern="1200" dirty="0">
              <a:solidFill>
                <a:srgbClr val="0070C0"/>
              </a:solidFill>
            </a:rPr>
            <a:t>outside</a:t>
          </a:r>
          <a:r>
            <a:rPr lang="en-US" sz="3700" kern="1200" dirty="0"/>
            <a:t> of a web browser</a:t>
          </a:r>
        </a:p>
      </dsp:txBody>
      <dsp:txXfrm>
        <a:off x="0" y="1844948"/>
        <a:ext cx="5645331" cy="1842246"/>
      </dsp:txXfrm>
    </dsp:sp>
    <dsp:sp modelId="{48DB32AB-B7CE-49FF-B996-A40D34B18677}">
      <dsp:nvSpPr>
        <dsp:cNvPr id="0" name=""/>
        <dsp:cNvSpPr/>
      </dsp:nvSpPr>
      <dsp:spPr>
        <a:xfrm>
          <a:off x="0" y="3687194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3687194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Enables server-side and command-line application development</a:t>
          </a:r>
        </a:p>
      </dsp:txBody>
      <dsp:txXfrm>
        <a:off x="0" y="3687194"/>
        <a:ext cx="5645331" cy="18422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0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0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Provides </a:t>
          </a:r>
          <a:r>
            <a:rPr lang="en-US" sz="3500" kern="1200" dirty="0">
              <a:solidFill>
                <a:schemeClr val="accent5"/>
              </a:solidFill>
            </a:rPr>
            <a:t>high-level</a:t>
          </a:r>
          <a:r>
            <a:rPr lang="en-US" sz="3500" kern="1200" dirty="0"/>
            <a:t> API for WebSocket </a:t>
          </a:r>
          <a:r>
            <a:rPr lang="en-US" sz="3500" kern="1200" dirty="0">
              <a:solidFill>
                <a:schemeClr val="accent5"/>
              </a:solidFill>
            </a:rPr>
            <a:t>like</a:t>
          </a:r>
          <a:r>
            <a:rPr lang="en-US" sz="3500" kern="1200" dirty="0"/>
            <a:t> interaction</a:t>
          </a:r>
        </a:p>
      </dsp:txBody>
      <dsp:txXfrm>
        <a:off x="0" y="0"/>
        <a:ext cx="5645331" cy="1383035"/>
      </dsp:txXfrm>
    </dsp:sp>
    <dsp:sp modelId="{EEA402E2-BF45-48CF-B46A-5AE837A18792}">
      <dsp:nvSpPr>
        <dsp:cNvPr id="0" name=""/>
        <dsp:cNvSpPr/>
      </dsp:nvSpPr>
      <dsp:spPr>
        <a:xfrm>
          <a:off x="0" y="1383035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383035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Exists for multiple languages, JavaScript being just one</a:t>
          </a:r>
        </a:p>
      </dsp:txBody>
      <dsp:txXfrm>
        <a:off x="0" y="1383035"/>
        <a:ext cx="5645331" cy="1383035"/>
      </dsp:txXfrm>
    </dsp:sp>
    <dsp:sp modelId="{FCCDA548-C6BA-41A5-86DD-585F3E680A76}">
      <dsp:nvSpPr>
        <dsp:cNvPr id="0" name=""/>
        <dsp:cNvSpPr/>
      </dsp:nvSpPr>
      <dsp:spPr>
        <a:xfrm>
          <a:off x="0" y="276607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C09E-F9EC-48F4-BD57-7295DF213B54}">
      <dsp:nvSpPr>
        <dsp:cNvPr id="0" name=""/>
        <dsp:cNvSpPr/>
      </dsp:nvSpPr>
      <dsp:spPr>
        <a:xfrm>
          <a:off x="0" y="2766071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5"/>
              </a:solidFill>
            </a:rPr>
            <a:t>Requires</a:t>
          </a:r>
          <a:r>
            <a:rPr lang="en-US" sz="3500" kern="1200" dirty="0"/>
            <a:t> implementation on Client- </a:t>
          </a:r>
          <a:r>
            <a:rPr lang="en-US" sz="3500" kern="1200" dirty="0">
              <a:solidFill>
                <a:schemeClr val="accent5"/>
              </a:solidFill>
            </a:rPr>
            <a:t>and</a:t>
          </a:r>
          <a:r>
            <a:rPr lang="en-US" sz="3500" kern="1200" dirty="0"/>
            <a:t> Server-side</a:t>
          </a:r>
        </a:p>
      </dsp:txBody>
      <dsp:txXfrm>
        <a:off x="0" y="2766071"/>
        <a:ext cx="5645331" cy="1383035"/>
      </dsp:txXfrm>
    </dsp:sp>
    <dsp:sp modelId="{F13FDD4E-ADDA-4D64-B5E0-A1955268644A}">
      <dsp:nvSpPr>
        <dsp:cNvPr id="0" name=""/>
        <dsp:cNvSpPr/>
      </dsp:nvSpPr>
      <dsp:spPr>
        <a:xfrm>
          <a:off x="0" y="4149107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2CEEC-87E1-46CD-BCDD-796872AE6DBD}">
      <dsp:nvSpPr>
        <dsp:cNvPr id="0" name=""/>
        <dsp:cNvSpPr/>
      </dsp:nvSpPr>
      <dsp:spPr>
        <a:xfrm>
          <a:off x="0" y="4149107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None/>
          </a:pPr>
          <a:r>
            <a:rPr lang="en-US" sz="3500" kern="1200"/>
            <a:t>Allows for real-time communication</a:t>
          </a:r>
          <a:endParaRPr lang="en-US" sz="3500" kern="1200" dirty="0"/>
        </a:p>
      </dsp:txBody>
      <dsp:txXfrm>
        <a:off x="0" y="4149107"/>
        <a:ext cx="5645331" cy="138303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FCBE3-79B5-4FB6-AF4E-895DAEB965C5}">
      <dsp:nvSpPr>
        <dsp:cNvPr id="0" name=""/>
        <dsp:cNvSpPr/>
      </dsp:nvSpPr>
      <dsp:spPr>
        <a:xfrm>
          <a:off x="0" y="0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33B8F-D7E5-430C-AEAF-4BCB62BBB548}">
      <dsp:nvSpPr>
        <dsp:cNvPr id="0" name=""/>
        <dsp:cNvSpPr/>
      </dsp:nvSpPr>
      <dsp:spPr>
        <a:xfrm>
          <a:off x="0" y="0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</a:rPr>
            <a:t>Runtime</a:t>
          </a:r>
          <a:r>
            <a:rPr lang="en-US" sz="2800" kern="1200" dirty="0"/>
            <a:t> for JavaScript</a:t>
          </a:r>
          <a:endParaRPr lang="en-US" sz="2800" kern="1200" dirty="0">
            <a:solidFill>
              <a:schemeClr val="accent5"/>
            </a:solidFill>
          </a:endParaRPr>
        </a:p>
      </dsp:txBody>
      <dsp:txXfrm>
        <a:off x="0" y="0"/>
        <a:ext cx="5645331" cy="1383035"/>
      </dsp:txXfrm>
    </dsp:sp>
    <dsp:sp modelId="{A1BA237A-2CEF-4BE0-AFEE-7F09451FC2B0}">
      <dsp:nvSpPr>
        <dsp:cNvPr id="0" name=""/>
        <dsp:cNvSpPr/>
      </dsp:nvSpPr>
      <dsp:spPr>
        <a:xfrm>
          <a:off x="0" y="1383035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1383035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Enables</a:t>
          </a:r>
          <a:r>
            <a:rPr lang="en-US" sz="2800" kern="1200" dirty="0">
              <a:solidFill>
                <a:schemeClr val="accent5"/>
              </a:solidFill>
            </a:rPr>
            <a:t> JavaScript</a:t>
          </a:r>
          <a:r>
            <a:rPr lang="en-US" sz="2800" kern="1200" dirty="0"/>
            <a:t> for </a:t>
          </a:r>
          <a:r>
            <a:rPr lang="en-US" sz="2800" kern="1200" dirty="0">
              <a:solidFill>
                <a:schemeClr val="accent5"/>
              </a:solidFill>
            </a:rPr>
            <a:t>full-stack </a:t>
          </a:r>
          <a:r>
            <a:rPr lang="en-US" sz="2800" kern="1200" dirty="0"/>
            <a:t>development</a:t>
          </a:r>
        </a:p>
      </dsp:txBody>
      <dsp:txXfrm>
        <a:off x="0" y="1383035"/>
        <a:ext cx="5645331" cy="1383035"/>
      </dsp:txXfrm>
    </dsp:sp>
    <dsp:sp modelId="{EEA402E2-BF45-48CF-B46A-5AE837A18792}">
      <dsp:nvSpPr>
        <dsp:cNvPr id="0" name=""/>
        <dsp:cNvSpPr/>
      </dsp:nvSpPr>
      <dsp:spPr>
        <a:xfrm>
          <a:off x="0" y="276607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2766071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</a:rPr>
            <a:t>Large ecosystem</a:t>
          </a:r>
          <a:r>
            <a:rPr lang="en-US" sz="2800" kern="1200" dirty="0"/>
            <a:t> of packages</a:t>
          </a:r>
        </a:p>
      </dsp:txBody>
      <dsp:txXfrm>
        <a:off x="0" y="2766071"/>
        <a:ext cx="5645331" cy="1383035"/>
      </dsp:txXfrm>
    </dsp:sp>
    <dsp:sp modelId="{48DB32AB-B7CE-49FF-B996-A40D34B18677}">
      <dsp:nvSpPr>
        <dsp:cNvPr id="0" name=""/>
        <dsp:cNvSpPr/>
      </dsp:nvSpPr>
      <dsp:spPr>
        <a:xfrm>
          <a:off x="0" y="4149107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4149107"/>
          <a:ext cx="5645331" cy="1383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Very versatile</a:t>
          </a:r>
        </a:p>
      </dsp:txBody>
      <dsp:txXfrm>
        <a:off x="0" y="4149107"/>
        <a:ext cx="5645331" cy="1383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675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675"/>
          <a:ext cx="5645331" cy="110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5"/>
              </a:solidFill>
            </a:rPr>
            <a:t>Not</a:t>
          </a:r>
          <a:r>
            <a:rPr lang="en-US" sz="3100" kern="1200" dirty="0"/>
            <a:t> Single-threaded [1 - 3, 5, 6]  </a:t>
          </a:r>
        </a:p>
      </dsp:txBody>
      <dsp:txXfrm>
        <a:off x="0" y="675"/>
        <a:ext cx="5645331" cy="1106158"/>
      </dsp:txXfrm>
    </dsp:sp>
    <dsp:sp modelId="{EEA402E2-BF45-48CF-B46A-5AE837A18792}">
      <dsp:nvSpPr>
        <dsp:cNvPr id="0" name=""/>
        <dsp:cNvSpPr/>
      </dsp:nvSpPr>
      <dsp:spPr>
        <a:xfrm>
          <a:off x="0" y="1106833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106833"/>
          <a:ext cx="5645331" cy="110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Non-blocking I/O operations</a:t>
          </a:r>
        </a:p>
      </dsp:txBody>
      <dsp:txXfrm>
        <a:off x="0" y="1106833"/>
        <a:ext cx="5645331" cy="1106158"/>
      </dsp:txXfrm>
    </dsp:sp>
    <dsp:sp modelId="{48DB32AB-B7CE-49FF-B996-A40D34B18677}">
      <dsp:nvSpPr>
        <dsp:cNvPr id="0" name=""/>
        <dsp:cNvSpPr/>
      </dsp:nvSpPr>
      <dsp:spPr>
        <a:xfrm>
          <a:off x="0" y="2212992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2212992"/>
          <a:ext cx="5645331" cy="110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Wide range of modules and libraries available using npm</a:t>
          </a:r>
        </a:p>
      </dsp:txBody>
      <dsp:txXfrm>
        <a:off x="0" y="2212992"/>
        <a:ext cx="5645331" cy="1106158"/>
      </dsp:txXfrm>
    </dsp:sp>
    <dsp:sp modelId="{FCCDA548-C6BA-41A5-86DD-585F3E680A76}">
      <dsp:nvSpPr>
        <dsp:cNvPr id="0" name=""/>
        <dsp:cNvSpPr/>
      </dsp:nvSpPr>
      <dsp:spPr>
        <a:xfrm>
          <a:off x="0" y="3319150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C09E-F9EC-48F4-BD57-7295DF213B54}">
      <dsp:nvSpPr>
        <dsp:cNvPr id="0" name=""/>
        <dsp:cNvSpPr/>
      </dsp:nvSpPr>
      <dsp:spPr>
        <a:xfrm>
          <a:off x="0" y="3319150"/>
          <a:ext cx="5645331" cy="110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5"/>
              </a:solidFill>
            </a:rPr>
            <a:t>Large active </a:t>
          </a:r>
          <a:r>
            <a:rPr lang="en-US" sz="3100" kern="1200" dirty="0"/>
            <a:t>community</a:t>
          </a:r>
        </a:p>
      </dsp:txBody>
      <dsp:txXfrm>
        <a:off x="0" y="3319150"/>
        <a:ext cx="5645331" cy="1106158"/>
      </dsp:txXfrm>
    </dsp:sp>
    <dsp:sp modelId="{BB4642EB-3B3C-49C4-9D40-3A080C62D85A}">
      <dsp:nvSpPr>
        <dsp:cNvPr id="0" name=""/>
        <dsp:cNvSpPr/>
      </dsp:nvSpPr>
      <dsp:spPr>
        <a:xfrm>
          <a:off x="0" y="4425309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64ACC-02DF-41A8-A039-5C7B0B724939}">
      <dsp:nvSpPr>
        <dsp:cNvPr id="0" name=""/>
        <dsp:cNvSpPr/>
      </dsp:nvSpPr>
      <dsp:spPr>
        <a:xfrm>
          <a:off x="0" y="4425309"/>
          <a:ext cx="5645331" cy="1106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Scales well regarding served requests</a:t>
          </a:r>
        </a:p>
      </dsp:txBody>
      <dsp:txXfrm>
        <a:off x="0" y="4425309"/>
        <a:ext cx="5645331" cy="1106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FB204-7C1E-4059-B809-FDED3C24EE20}">
      <dsp:nvSpPr>
        <dsp:cNvPr id="0" name=""/>
        <dsp:cNvSpPr/>
      </dsp:nvSpPr>
      <dsp:spPr>
        <a:xfrm>
          <a:off x="513321" y="1368655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41C10-469E-49DD-ACF6-8C38685AC582}">
      <dsp:nvSpPr>
        <dsp:cNvPr id="0" name=""/>
        <dsp:cNvSpPr/>
      </dsp:nvSpPr>
      <dsp:spPr>
        <a:xfrm>
          <a:off x="849696" y="1705030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91C54-7376-4DCA-AF64-F823731917DD}">
      <dsp:nvSpPr>
        <dsp:cNvPr id="0" name=""/>
        <dsp:cNvSpPr/>
      </dsp:nvSpPr>
      <dsp:spPr>
        <a:xfrm>
          <a:off x="8759" y="3438655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cap="none" baseline="0" dirty="0"/>
            <a:t>Handles processing and storage of data</a:t>
          </a:r>
        </a:p>
      </dsp:txBody>
      <dsp:txXfrm>
        <a:off x="8759" y="3438655"/>
        <a:ext cx="2587500" cy="720000"/>
      </dsp:txXfrm>
    </dsp:sp>
    <dsp:sp modelId="{EC61AAB9-5253-4870-896F-DD50A6474C07}">
      <dsp:nvSpPr>
        <dsp:cNvPr id="0" name=""/>
        <dsp:cNvSpPr/>
      </dsp:nvSpPr>
      <dsp:spPr>
        <a:xfrm>
          <a:off x="3553634" y="1368655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EBDE0-832B-45B3-8D6F-818027D10858}">
      <dsp:nvSpPr>
        <dsp:cNvPr id="0" name=""/>
        <dsp:cNvSpPr/>
      </dsp:nvSpPr>
      <dsp:spPr>
        <a:xfrm>
          <a:off x="3890009" y="1705030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E5ADF-811D-42BE-8222-77DD677E091F}">
      <dsp:nvSpPr>
        <dsp:cNvPr id="0" name=""/>
        <dsp:cNvSpPr/>
      </dsp:nvSpPr>
      <dsp:spPr>
        <a:xfrm>
          <a:off x="3049071" y="3438655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cap="none" baseline="0" dirty="0"/>
            <a:t>Receives requests from the frontend, and responses with data</a:t>
          </a:r>
        </a:p>
      </dsp:txBody>
      <dsp:txXfrm>
        <a:off x="3049071" y="3438655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270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2701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chemeClr val="accent5"/>
              </a:solidFill>
            </a:rPr>
            <a:t>Node.js</a:t>
          </a:r>
          <a:r>
            <a:rPr lang="en-US" sz="3700" kern="1200" dirty="0">
              <a:solidFill>
                <a:schemeClr val="accent5"/>
              </a:solidFill>
            </a:rPr>
            <a:t> </a:t>
          </a:r>
          <a:r>
            <a:rPr lang="en-US" sz="3700" kern="1200" dirty="0">
              <a:solidFill>
                <a:schemeClr val="tx1"/>
              </a:solidFill>
            </a:rPr>
            <a:t>is </a:t>
          </a:r>
          <a:r>
            <a:rPr lang="en-US" sz="3700" kern="1200" dirty="0"/>
            <a:t>a runtime for JavaScript on the server side </a:t>
          </a:r>
        </a:p>
      </dsp:txBody>
      <dsp:txXfrm>
        <a:off x="0" y="2701"/>
        <a:ext cx="5645331" cy="1842246"/>
      </dsp:txXfrm>
    </dsp:sp>
    <dsp:sp modelId="{EEA402E2-BF45-48CF-B46A-5AE837A18792}">
      <dsp:nvSpPr>
        <dsp:cNvPr id="0" name=""/>
        <dsp:cNvSpPr/>
      </dsp:nvSpPr>
      <dsp:spPr>
        <a:xfrm>
          <a:off x="0" y="1844948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844948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chemeClr val="accent5"/>
              </a:solidFill>
            </a:rPr>
            <a:t>Express.js</a:t>
          </a:r>
          <a:r>
            <a:rPr lang="en-US" sz="3700" kern="1200" dirty="0">
              <a:solidFill>
                <a:schemeClr val="accent5"/>
              </a:solidFill>
            </a:rPr>
            <a:t> </a:t>
          </a:r>
          <a:r>
            <a:rPr lang="en-US" sz="3700" kern="1200" dirty="0"/>
            <a:t>is a flexible Node.js web application framework</a:t>
          </a:r>
        </a:p>
      </dsp:txBody>
      <dsp:txXfrm>
        <a:off x="0" y="1844948"/>
        <a:ext cx="5645331" cy="1842246"/>
      </dsp:txXfrm>
    </dsp:sp>
    <dsp:sp modelId="{FCCDA548-C6BA-41A5-86DD-585F3E680A76}">
      <dsp:nvSpPr>
        <dsp:cNvPr id="0" name=""/>
        <dsp:cNvSpPr/>
      </dsp:nvSpPr>
      <dsp:spPr>
        <a:xfrm>
          <a:off x="0" y="3687194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C09E-F9EC-48F4-BD57-7295DF213B54}">
      <dsp:nvSpPr>
        <dsp:cNvPr id="0" name=""/>
        <dsp:cNvSpPr/>
      </dsp:nvSpPr>
      <dsp:spPr>
        <a:xfrm>
          <a:off x="0" y="3687194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solidFill>
                <a:schemeClr val="accent5"/>
              </a:solidFill>
            </a:rPr>
            <a:t>MongoDB </a:t>
          </a:r>
          <a:r>
            <a:rPr lang="en-US" sz="3700" b="0" kern="1200" dirty="0">
              <a:solidFill>
                <a:schemeClr val="tx1"/>
              </a:solidFill>
            </a:rPr>
            <a:t>is</a:t>
          </a:r>
          <a:r>
            <a:rPr lang="en-US" sz="3700" kern="1200" dirty="0"/>
            <a:t> a NoSQL database</a:t>
          </a:r>
        </a:p>
      </dsp:txBody>
      <dsp:txXfrm>
        <a:off x="0" y="3687194"/>
        <a:ext cx="5645331" cy="1842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D2803-ADE5-4501-9C75-25525748B3CE}">
      <dsp:nvSpPr>
        <dsp:cNvPr id="0" name=""/>
        <dsp:cNvSpPr/>
      </dsp:nvSpPr>
      <dsp:spPr>
        <a:xfrm>
          <a:off x="0" y="657"/>
          <a:ext cx="11145748" cy="1539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75559-A8E1-4A47-92AF-049325F6BF77}">
      <dsp:nvSpPr>
        <dsp:cNvPr id="0" name=""/>
        <dsp:cNvSpPr/>
      </dsp:nvSpPr>
      <dsp:spPr>
        <a:xfrm>
          <a:off x="465726" y="347065"/>
          <a:ext cx="846775" cy="846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04032-A5A3-4CEB-AEB6-43B0FA286D2E}">
      <dsp:nvSpPr>
        <dsp:cNvPr id="0" name=""/>
        <dsp:cNvSpPr/>
      </dsp:nvSpPr>
      <dsp:spPr>
        <a:xfrm>
          <a:off x="1778227" y="657"/>
          <a:ext cx="5015586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Inefficiency for I/O bound Tasks</a:t>
          </a:r>
        </a:p>
      </dsp:txBody>
      <dsp:txXfrm>
        <a:off x="1778227" y="657"/>
        <a:ext cx="5015586" cy="1539591"/>
      </dsp:txXfrm>
    </dsp:sp>
    <dsp:sp modelId="{D7E16777-8BC9-4366-9313-2E4C9FAC2C69}">
      <dsp:nvSpPr>
        <dsp:cNvPr id="0" name=""/>
        <dsp:cNvSpPr/>
      </dsp:nvSpPr>
      <dsp:spPr>
        <a:xfrm>
          <a:off x="6793814" y="657"/>
          <a:ext cx="4351933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I/O operations block threads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and waste CPU cycles</a:t>
          </a:r>
        </a:p>
      </dsp:txBody>
      <dsp:txXfrm>
        <a:off x="6793814" y="657"/>
        <a:ext cx="4351933" cy="1539591"/>
      </dsp:txXfrm>
    </dsp:sp>
    <dsp:sp modelId="{8657DDB1-43ED-4467-A12E-F7601AA1E900}">
      <dsp:nvSpPr>
        <dsp:cNvPr id="0" name=""/>
        <dsp:cNvSpPr/>
      </dsp:nvSpPr>
      <dsp:spPr>
        <a:xfrm>
          <a:off x="0" y="1925146"/>
          <a:ext cx="11145748" cy="1539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6DF59-B736-4E9D-A160-BBBE55FE42BA}">
      <dsp:nvSpPr>
        <dsp:cNvPr id="0" name=""/>
        <dsp:cNvSpPr/>
      </dsp:nvSpPr>
      <dsp:spPr>
        <a:xfrm>
          <a:off x="465726" y="2271554"/>
          <a:ext cx="846775" cy="846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06F76-6579-44FF-AFBA-CB965B5DCD90}">
      <dsp:nvSpPr>
        <dsp:cNvPr id="0" name=""/>
        <dsp:cNvSpPr/>
      </dsp:nvSpPr>
      <dsp:spPr>
        <a:xfrm>
          <a:off x="1778227" y="1925146"/>
          <a:ext cx="5015586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Complexity and Debugging</a:t>
          </a:r>
        </a:p>
      </dsp:txBody>
      <dsp:txXfrm>
        <a:off x="1778227" y="1925146"/>
        <a:ext cx="5015586" cy="1539591"/>
      </dsp:txXfrm>
    </dsp:sp>
    <dsp:sp modelId="{D7918A40-6F6F-4D7D-A95F-781B6748DC58}">
      <dsp:nvSpPr>
        <dsp:cNvPr id="0" name=""/>
        <dsp:cNvSpPr/>
      </dsp:nvSpPr>
      <dsp:spPr>
        <a:xfrm>
          <a:off x="6793814" y="1925146"/>
          <a:ext cx="4351933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Race conditions, Deadlocks and starvation</a:t>
          </a:r>
        </a:p>
      </dsp:txBody>
      <dsp:txXfrm>
        <a:off x="6793814" y="1925146"/>
        <a:ext cx="4351933" cy="1539591"/>
      </dsp:txXfrm>
    </dsp:sp>
    <dsp:sp modelId="{7D0C9D36-10B0-4B23-9C49-9192D63E7B89}">
      <dsp:nvSpPr>
        <dsp:cNvPr id="0" name=""/>
        <dsp:cNvSpPr/>
      </dsp:nvSpPr>
      <dsp:spPr>
        <a:xfrm>
          <a:off x="0" y="3849635"/>
          <a:ext cx="11145748" cy="1539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E1F22-2FC3-498E-B98F-45EF55AEE2A7}">
      <dsp:nvSpPr>
        <dsp:cNvPr id="0" name=""/>
        <dsp:cNvSpPr/>
      </dsp:nvSpPr>
      <dsp:spPr>
        <a:xfrm>
          <a:off x="465726" y="4196043"/>
          <a:ext cx="846775" cy="8467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D1D7C-8C4D-480A-971B-534E96737A44}">
      <dsp:nvSpPr>
        <dsp:cNvPr id="0" name=""/>
        <dsp:cNvSpPr/>
      </dsp:nvSpPr>
      <dsp:spPr>
        <a:xfrm>
          <a:off x="1778227" y="3849635"/>
          <a:ext cx="5015586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Scalability Issues</a:t>
          </a:r>
        </a:p>
      </dsp:txBody>
      <dsp:txXfrm>
        <a:off x="1778227" y="3849635"/>
        <a:ext cx="5015586" cy="1539591"/>
      </dsp:txXfrm>
    </dsp:sp>
    <dsp:sp modelId="{9DFA3CDA-8103-4E23-A8F9-53B651146E34}">
      <dsp:nvSpPr>
        <dsp:cNvPr id="0" name=""/>
        <dsp:cNvSpPr/>
      </dsp:nvSpPr>
      <dsp:spPr>
        <a:xfrm>
          <a:off x="6793814" y="3849635"/>
          <a:ext cx="4351933" cy="153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940" tIns="162940" rIns="162940" bIns="16294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Thread management requires sophisticated thread pooling mechanisms</a:t>
          </a:r>
        </a:p>
      </dsp:txBody>
      <dsp:txXfrm>
        <a:off x="6793814" y="3849635"/>
        <a:ext cx="4351933" cy="15395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A1871-D649-44E2-9DA0-FF0F8A6D068A}">
      <dsp:nvSpPr>
        <dsp:cNvPr id="0" name=""/>
        <dsp:cNvSpPr/>
      </dsp:nvSpPr>
      <dsp:spPr>
        <a:xfrm>
          <a:off x="0" y="0"/>
          <a:ext cx="4798531" cy="1658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Functions in JavaScript are </a:t>
          </a:r>
          <a:r>
            <a:rPr lang="en-US" sz="2900" kern="1200" dirty="0">
              <a:solidFill>
                <a:schemeClr val="tx1"/>
              </a:solidFill>
            </a:rPr>
            <a:t>Objects</a:t>
          </a:r>
        </a:p>
      </dsp:txBody>
      <dsp:txXfrm>
        <a:off x="48567" y="48567"/>
        <a:ext cx="3009211" cy="1561059"/>
      </dsp:txXfrm>
    </dsp:sp>
    <dsp:sp modelId="{8DD173D1-3280-4199-B615-200BDDB72B7A}">
      <dsp:nvSpPr>
        <dsp:cNvPr id="0" name=""/>
        <dsp:cNvSpPr/>
      </dsp:nvSpPr>
      <dsp:spPr>
        <a:xfrm>
          <a:off x="423399" y="1934558"/>
          <a:ext cx="4798531" cy="1658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Objects can be passed to functions as parameters</a:t>
          </a:r>
        </a:p>
      </dsp:txBody>
      <dsp:txXfrm>
        <a:off x="471966" y="1983125"/>
        <a:ext cx="3200171" cy="1561059"/>
      </dsp:txXfrm>
    </dsp:sp>
    <dsp:sp modelId="{B9482407-0556-4617-BDC2-1C9F630BCD97}">
      <dsp:nvSpPr>
        <dsp:cNvPr id="0" name=""/>
        <dsp:cNvSpPr/>
      </dsp:nvSpPr>
      <dsp:spPr>
        <a:xfrm>
          <a:off x="846799" y="3869117"/>
          <a:ext cx="4798531" cy="1658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Execute callback</a:t>
          </a:r>
          <a:r>
            <a:rPr lang="en-US" sz="2900" kern="1200" dirty="0"/>
            <a:t> </a:t>
          </a:r>
          <a:r>
            <a:rPr lang="en-US" sz="2900" kern="1200" dirty="0">
              <a:solidFill>
                <a:schemeClr val="tx1"/>
              </a:solidFill>
            </a:rPr>
            <a:t>as last action</a:t>
          </a:r>
          <a:r>
            <a:rPr lang="en-US" sz="2900" kern="1200" dirty="0"/>
            <a:t> of a function</a:t>
          </a:r>
        </a:p>
      </dsp:txBody>
      <dsp:txXfrm>
        <a:off x="895366" y="3917684"/>
        <a:ext cx="3200171" cy="1561059"/>
      </dsp:txXfrm>
    </dsp:sp>
    <dsp:sp modelId="{6A166FF2-ACFF-4B79-B993-9E33430F08F8}">
      <dsp:nvSpPr>
        <dsp:cNvPr id="0" name=""/>
        <dsp:cNvSpPr/>
      </dsp:nvSpPr>
      <dsp:spPr>
        <a:xfrm>
          <a:off x="3720705" y="1257463"/>
          <a:ext cx="1077825" cy="1077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963216" y="1257463"/>
        <a:ext cx="592803" cy="811063"/>
      </dsp:txXfrm>
    </dsp:sp>
    <dsp:sp modelId="{B8564530-B528-46E0-8D44-67A67060FF93}">
      <dsp:nvSpPr>
        <dsp:cNvPr id="0" name=""/>
        <dsp:cNvSpPr/>
      </dsp:nvSpPr>
      <dsp:spPr>
        <a:xfrm>
          <a:off x="4144105" y="3180967"/>
          <a:ext cx="1077825" cy="1077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86616" y="3180967"/>
        <a:ext cx="592803" cy="8110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A237A-2CEF-4BE0-AFEE-7F09451FC2B0}">
      <dsp:nvSpPr>
        <dsp:cNvPr id="0" name=""/>
        <dsp:cNvSpPr/>
      </dsp:nvSpPr>
      <dsp:spPr>
        <a:xfrm>
          <a:off x="0" y="2701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58328-0B8D-416E-A85F-806A915724DC}">
      <dsp:nvSpPr>
        <dsp:cNvPr id="0" name=""/>
        <dsp:cNvSpPr/>
      </dsp:nvSpPr>
      <dsp:spPr>
        <a:xfrm>
          <a:off x="0" y="2701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Your own functions are </a:t>
          </a:r>
          <a:r>
            <a:rPr lang="en-US" sz="3900" kern="1200" dirty="0">
              <a:solidFill>
                <a:schemeClr val="accent5"/>
              </a:solidFill>
            </a:rPr>
            <a:t>not</a:t>
          </a:r>
          <a:r>
            <a:rPr lang="en-US" sz="3900" kern="1200" dirty="0"/>
            <a:t> truly asynchronous</a:t>
          </a:r>
        </a:p>
      </dsp:txBody>
      <dsp:txXfrm>
        <a:off x="0" y="2701"/>
        <a:ext cx="5645331" cy="1842246"/>
      </dsp:txXfrm>
    </dsp:sp>
    <dsp:sp modelId="{EEA402E2-BF45-48CF-B46A-5AE837A18792}">
      <dsp:nvSpPr>
        <dsp:cNvPr id="0" name=""/>
        <dsp:cNvSpPr/>
      </dsp:nvSpPr>
      <dsp:spPr>
        <a:xfrm>
          <a:off x="0" y="1844948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34CB-443C-416F-8CEF-BF8259DAF24A}">
      <dsp:nvSpPr>
        <dsp:cNvPr id="0" name=""/>
        <dsp:cNvSpPr/>
      </dsp:nvSpPr>
      <dsp:spPr>
        <a:xfrm>
          <a:off x="0" y="1844948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Some </a:t>
          </a:r>
          <a:r>
            <a:rPr lang="en-US" sz="3900" kern="1200" dirty="0">
              <a:solidFill>
                <a:schemeClr val="accent5"/>
              </a:solidFill>
            </a:rPr>
            <a:t>native API </a:t>
          </a:r>
          <a:r>
            <a:rPr lang="en-US" sz="3900" kern="1200" dirty="0"/>
            <a:t>functions are truly asynchronous</a:t>
          </a:r>
        </a:p>
      </dsp:txBody>
      <dsp:txXfrm>
        <a:off x="0" y="1844948"/>
        <a:ext cx="5645331" cy="1842246"/>
      </dsp:txXfrm>
    </dsp:sp>
    <dsp:sp modelId="{48DB32AB-B7CE-49FF-B996-A40D34B18677}">
      <dsp:nvSpPr>
        <dsp:cNvPr id="0" name=""/>
        <dsp:cNvSpPr/>
      </dsp:nvSpPr>
      <dsp:spPr>
        <a:xfrm>
          <a:off x="0" y="3687194"/>
          <a:ext cx="56453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228BD-CE2D-4060-A982-73E9656871F8}">
      <dsp:nvSpPr>
        <dsp:cNvPr id="0" name=""/>
        <dsp:cNvSpPr/>
      </dsp:nvSpPr>
      <dsp:spPr>
        <a:xfrm>
          <a:off x="0" y="3687194"/>
          <a:ext cx="5645331" cy="1842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Create callbacks to </a:t>
          </a:r>
          <a:r>
            <a:rPr lang="en-US" sz="3900" kern="1200" dirty="0">
              <a:solidFill>
                <a:schemeClr val="accent5"/>
              </a:solidFill>
            </a:rPr>
            <a:t>not block</a:t>
          </a:r>
          <a:r>
            <a:rPr lang="en-US" sz="3900" kern="1200" dirty="0"/>
            <a:t> the event loop</a:t>
          </a:r>
        </a:p>
      </dsp:txBody>
      <dsp:txXfrm>
        <a:off x="0" y="3687194"/>
        <a:ext cx="5645331" cy="18422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FB097-72A7-483A-883C-951C9C23A982}">
      <dsp:nvSpPr>
        <dsp:cNvPr id="0" name=""/>
        <dsp:cNvSpPr/>
      </dsp:nvSpPr>
      <dsp:spPr>
        <a:xfrm>
          <a:off x="0" y="384890"/>
          <a:ext cx="1144306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AD583-5A15-4151-B62C-CC7A778CBB90}">
      <dsp:nvSpPr>
        <dsp:cNvPr id="0" name=""/>
        <dsp:cNvSpPr/>
      </dsp:nvSpPr>
      <dsp:spPr>
        <a:xfrm>
          <a:off x="572153" y="30650"/>
          <a:ext cx="80101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764" tIns="0" rIns="30276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Represent future completion or failure of async operation</a:t>
          </a:r>
        </a:p>
      </dsp:txBody>
      <dsp:txXfrm>
        <a:off x="606738" y="65235"/>
        <a:ext cx="7940974" cy="639310"/>
      </dsp:txXfrm>
    </dsp:sp>
    <dsp:sp modelId="{0139709E-458E-4FC5-B7FC-F6901137909C}">
      <dsp:nvSpPr>
        <dsp:cNvPr id="0" name=""/>
        <dsp:cNvSpPr/>
      </dsp:nvSpPr>
      <dsp:spPr>
        <a:xfrm>
          <a:off x="0" y="1473530"/>
          <a:ext cx="1144306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109" tIns="499872" rIns="88810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Promise code ‘looks’ like synchronous code</a:t>
          </a:r>
        </a:p>
      </dsp:txBody>
      <dsp:txXfrm>
        <a:off x="0" y="1473530"/>
        <a:ext cx="11443063" cy="1020600"/>
      </dsp:txXfrm>
    </dsp:sp>
    <dsp:sp modelId="{D08DA74D-950E-41BE-800B-0CAD182F395B}">
      <dsp:nvSpPr>
        <dsp:cNvPr id="0" name=""/>
        <dsp:cNvSpPr/>
      </dsp:nvSpPr>
      <dsp:spPr>
        <a:xfrm>
          <a:off x="572153" y="1119291"/>
          <a:ext cx="80101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764" tIns="0" rIns="30276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Same function as callbacks</a:t>
          </a:r>
        </a:p>
      </dsp:txBody>
      <dsp:txXfrm>
        <a:off x="606738" y="1153876"/>
        <a:ext cx="7940974" cy="639310"/>
      </dsp:txXfrm>
    </dsp:sp>
    <dsp:sp modelId="{E086637F-EEBA-4EB0-9FC5-F06CC205778B}">
      <dsp:nvSpPr>
        <dsp:cNvPr id="0" name=""/>
        <dsp:cNvSpPr/>
      </dsp:nvSpPr>
      <dsp:spPr>
        <a:xfrm>
          <a:off x="0" y="2977971"/>
          <a:ext cx="1144306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109" tIns="499872" rIns="88810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Char char="•"/>
          </a:pPr>
          <a:r>
            <a:rPr lang="en-US" sz="2400" kern="1200" dirty="0">
              <a:solidFill>
                <a:schemeClr val="accent2"/>
              </a:solidFill>
            </a:rPr>
            <a:t>new</a:t>
          </a:r>
          <a:r>
            <a:rPr lang="en-US" sz="2400" kern="1200" dirty="0"/>
            <a:t> Promise((</a:t>
          </a:r>
          <a:r>
            <a:rPr lang="en-US" sz="2400" kern="1200" dirty="0">
              <a:solidFill>
                <a:schemeClr val="accent5"/>
              </a:solidFill>
            </a:rPr>
            <a:t>resolve</a:t>
          </a:r>
          <a:r>
            <a:rPr lang="en-US" sz="2400" kern="1200" dirty="0"/>
            <a:t>, </a:t>
          </a:r>
          <a:r>
            <a:rPr lang="en-US" sz="2400" kern="1200" dirty="0">
              <a:solidFill>
                <a:schemeClr val="accent5"/>
              </a:solidFill>
            </a:rPr>
            <a:t>reject</a:t>
          </a:r>
          <a:r>
            <a:rPr lang="en-US" sz="2400" kern="1200" dirty="0"/>
            <a:t>) =&gt; { … })</a:t>
          </a:r>
        </a:p>
      </dsp:txBody>
      <dsp:txXfrm>
        <a:off x="0" y="2977971"/>
        <a:ext cx="11443063" cy="1020600"/>
      </dsp:txXfrm>
    </dsp:sp>
    <dsp:sp modelId="{AFBC149F-1393-453B-A07E-76BA3840CA80}">
      <dsp:nvSpPr>
        <dsp:cNvPr id="0" name=""/>
        <dsp:cNvSpPr/>
      </dsp:nvSpPr>
      <dsp:spPr>
        <a:xfrm>
          <a:off x="572153" y="2623731"/>
          <a:ext cx="80101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764" tIns="0" rIns="30276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Objects that resolve or reject </a:t>
          </a:r>
        </a:p>
      </dsp:txBody>
      <dsp:txXfrm>
        <a:off x="606738" y="2658316"/>
        <a:ext cx="7940974" cy="639310"/>
      </dsp:txXfrm>
    </dsp:sp>
    <dsp:sp modelId="{12F95BC7-E938-462A-9452-05AA362D8A89}">
      <dsp:nvSpPr>
        <dsp:cNvPr id="0" name=""/>
        <dsp:cNvSpPr/>
      </dsp:nvSpPr>
      <dsp:spPr>
        <a:xfrm>
          <a:off x="0" y="4482411"/>
          <a:ext cx="1144306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109" tIns="499872" rIns="88810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Promise.then</a:t>
          </a:r>
          <a:r>
            <a:rPr lang="en-US" sz="2400" kern="1200" dirty="0"/>
            <a:t>( </a:t>
          </a:r>
          <a:r>
            <a:rPr lang="en-US" sz="2400" kern="1200" dirty="0" err="1">
              <a:solidFill>
                <a:srgbClr val="00FF00"/>
              </a:solidFill>
            </a:rPr>
            <a:t>cb</a:t>
          </a:r>
          <a:r>
            <a:rPr lang="en-US" sz="2400" kern="1200" dirty="0">
              <a:solidFill>
                <a:srgbClr val="00FF00"/>
              </a:solidFill>
            </a:rPr>
            <a:t>(success) </a:t>
          </a:r>
          <a:r>
            <a:rPr lang="en-US" sz="2400" kern="1200" dirty="0"/>
            <a:t>).catch( </a:t>
          </a:r>
          <a:r>
            <a:rPr lang="en-US" sz="2400" kern="1200" dirty="0" err="1">
              <a:solidFill>
                <a:srgbClr val="FF0000"/>
              </a:solidFill>
            </a:rPr>
            <a:t>cb</a:t>
          </a:r>
          <a:r>
            <a:rPr lang="en-US" sz="2400" kern="1200" dirty="0">
              <a:solidFill>
                <a:srgbClr val="FF0000"/>
              </a:solidFill>
            </a:rPr>
            <a:t>(error) </a:t>
          </a:r>
          <a:r>
            <a:rPr lang="en-US" sz="2400" kern="1200" dirty="0"/>
            <a:t>)</a:t>
          </a:r>
        </a:p>
      </dsp:txBody>
      <dsp:txXfrm>
        <a:off x="0" y="4482411"/>
        <a:ext cx="11443063" cy="1020600"/>
      </dsp:txXfrm>
    </dsp:sp>
    <dsp:sp modelId="{393B8A38-9E8E-4913-A1A9-22D1BA4A4656}">
      <dsp:nvSpPr>
        <dsp:cNvPr id="0" name=""/>
        <dsp:cNvSpPr/>
      </dsp:nvSpPr>
      <dsp:spPr>
        <a:xfrm>
          <a:off x="572153" y="4128171"/>
          <a:ext cx="8010144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764" tIns="0" rIns="30276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FF00"/>
              </a:solidFill>
            </a:rPr>
            <a:t>Resolution</a:t>
          </a:r>
          <a:r>
            <a:rPr lang="en-US" sz="2400" kern="1200" dirty="0"/>
            <a:t> or </a:t>
          </a:r>
          <a:r>
            <a:rPr lang="en-US" sz="2400" kern="1200" dirty="0">
              <a:solidFill>
                <a:srgbClr val="FF0000"/>
              </a:solidFill>
            </a:rPr>
            <a:t>Rejection</a:t>
          </a:r>
          <a:r>
            <a:rPr lang="en-US" sz="2400" kern="1200" dirty="0"/>
            <a:t> can be used</a:t>
          </a:r>
        </a:p>
      </dsp:txBody>
      <dsp:txXfrm>
        <a:off x="606738" y="4162756"/>
        <a:ext cx="7940974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1462-BE13-41FD-BF22-7B45672A69E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193F-73ED-4D3E-BF58-F02534D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E5134-0E51-4470-806B-86E1EBBDC0A1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75EC-2782-47E9-B4B9-EE995BFD9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Let’s have a short overview firstly.</a:t>
            </a:r>
          </a:p>
          <a:p>
            <a:endParaRPr lang="en-DE" dirty="0"/>
          </a:p>
          <a:p>
            <a:r>
              <a:rPr lang="en-DE" dirty="0"/>
              <a:t>You will learn Node.js, socket.io ,express.js and MVC.</a:t>
            </a:r>
          </a:p>
          <a:p>
            <a:endParaRPr lang="en-DE" dirty="0"/>
          </a:p>
          <a:p>
            <a:r>
              <a:rPr lang="en-DE" dirty="0"/>
              <a:t>after the class, you can build real time online chat application</a:t>
            </a:r>
          </a:p>
          <a:p>
            <a:endParaRPr lang="en-DE" dirty="0"/>
          </a:p>
          <a:p>
            <a:r>
              <a:rPr lang="en-DE" dirty="0"/>
              <a:t>I will show how to build </a:t>
            </a:r>
          </a:p>
          <a:p>
            <a:r>
              <a:rPr lang="en-DE" dirty="0"/>
              <a:t>step by step.</a:t>
            </a:r>
          </a:p>
          <a:p>
            <a:r>
              <a:rPr lang="en-DE" dirty="0"/>
              <a:t> </a:t>
            </a:r>
          </a:p>
          <a:p>
            <a:r>
              <a:rPr lang="en-DE" dirty="0"/>
              <a:t>Other group will introduce more details about express.js this Wednesday.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part</a:t>
            </a:r>
            <a:r>
              <a:rPr lang="en-DE"/>
              <a:t>: node.js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9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1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part</a:t>
            </a:r>
            <a:r>
              <a:rPr lang="en-DE"/>
              <a:t>: node.js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part</a:t>
            </a:r>
            <a:r>
              <a:rPr lang="en-DE"/>
              <a:t>: node.js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84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part</a:t>
            </a:r>
            <a:r>
              <a:rPr lang="en-DE"/>
              <a:t>: node.js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8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Let’s have a short overview firstly.</a:t>
            </a:r>
          </a:p>
          <a:p>
            <a:endParaRPr lang="en-DE" dirty="0"/>
          </a:p>
          <a:p>
            <a:r>
              <a:rPr lang="en-DE" dirty="0"/>
              <a:t>You will </a:t>
            </a:r>
            <a:r>
              <a:rPr lang="en-DE"/>
              <a:t>learn Node.js, </a:t>
            </a:r>
            <a:r>
              <a:rPr lang="en-DE" dirty="0"/>
              <a:t>socket.io ,express.js and MVC.</a:t>
            </a:r>
          </a:p>
          <a:p>
            <a:endParaRPr lang="en-DE" dirty="0"/>
          </a:p>
          <a:p>
            <a:r>
              <a:rPr lang="en-DE" dirty="0"/>
              <a:t>after the class, you can build real time online chat application</a:t>
            </a:r>
          </a:p>
          <a:p>
            <a:endParaRPr lang="en-DE" dirty="0"/>
          </a:p>
          <a:p>
            <a:r>
              <a:rPr lang="en-DE" dirty="0"/>
              <a:t>I will show how to build </a:t>
            </a:r>
          </a:p>
          <a:p>
            <a:r>
              <a:rPr lang="en-DE" dirty="0"/>
              <a:t>step by step.</a:t>
            </a:r>
          </a:p>
          <a:p>
            <a:r>
              <a:rPr lang="en-DE" dirty="0"/>
              <a:t> </a:t>
            </a:r>
          </a:p>
          <a:p>
            <a:r>
              <a:rPr lang="en-DE" dirty="0"/>
              <a:t>Other group will introduce more details about express.js this Wednesday.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2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part</a:t>
            </a:r>
            <a:r>
              <a:rPr lang="en-DE"/>
              <a:t>: node.js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875EC-2782-47E9-B4B9-EE995BFD9A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70113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16463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6" name="Bild 7" descr="UDE-Logo_E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47" y="-8585"/>
            <a:ext cx="2673453" cy="10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/>
          <p:cNvGrpSpPr/>
          <p:nvPr userDrawn="1"/>
        </p:nvGrpSpPr>
        <p:grpSpPr>
          <a:xfrm>
            <a:off x="56655" y="52636"/>
            <a:ext cx="3241354" cy="1181012"/>
            <a:chOff x="275491" y="232395"/>
            <a:chExt cx="2741493" cy="998884"/>
          </a:xfrm>
        </p:grpSpPr>
        <p:grpSp>
          <p:nvGrpSpPr>
            <p:cNvPr id="42" name="Group 41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5080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5080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947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74468" y="953589"/>
            <a:ext cx="11443063" cy="55336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91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‹#›</a:t>
            </a:fld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3" name="Group 42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>
                <a:stCxn id="101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0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5645331" cy="552731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55108"/>
            <a:ext cx="5645331" cy="55321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33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‹#›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1" name="Group 40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31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-1" y="0"/>
            <a:ext cx="12196764" cy="649381"/>
            <a:chOff x="-1" y="0"/>
            <a:chExt cx="12196764" cy="649381"/>
          </a:xfrm>
        </p:grpSpPr>
        <p:pic>
          <p:nvPicPr>
            <p:cNvPr id="128" name="Grafik 3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69" r="8071"/>
            <a:stretch/>
          </p:blipFill>
          <p:spPr bwMode="auto">
            <a:xfrm>
              <a:off x="-1" y="0"/>
              <a:ext cx="12196764" cy="649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Bild 7" descr="UDE-Logo_ENG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6685" y="129350"/>
              <a:ext cx="1315317" cy="508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74469" y="157"/>
            <a:ext cx="11443063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74468" y="953589"/>
            <a:ext cx="11443063" cy="522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430186" y="6487251"/>
            <a:ext cx="9418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Assignment # (if any) - Topic - Group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36283" y="6492875"/>
            <a:ext cx="681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E32A53FC-A1F5-4D9E-915D-C1AF2CE43DE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7" name="Group 46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51" name="TextBox 5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6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9.svg"/><Relationship Id="rId7" Type="http://schemas.openxmlformats.org/officeDocument/2006/relationships/image" Target="../media/image6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7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94.svg"/><Relationship Id="rId7" Type="http://schemas.openxmlformats.org/officeDocument/2006/relationships/diagramColors" Target="../diagrams/colors13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77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9.pn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7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8.svg"/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" Type="http://schemas.openxmlformats.org/officeDocument/2006/relationships/image" Target="../media/image124.png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11" Type="http://schemas.openxmlformats.org/officeDocument/2006/relationships/image" Target="../media/image133.svg"/><Relationship Id="rId5" Type="http://schemas.openxmlformats.org/officeDocument/2006/relationships/image" Target="../media/image127.svg"/><Relationship Id="rId15" Type="http://schemas.openxmlformats.org/officeDocument/2006/relationships/image" Target="../media/image76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svg"/><Relationship Id="rId14" Type="http://schemas.openxmlformats.org/officeDocument/2006/relationships/image" Target="../media/image13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2.svg"/><Relationship Id="rId7" Type="http://schemas.openxmlformats.org/officeDocument/2006/relationships/image" Target="../media/image144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Relationship Id="rId9" Type="http://schemas.openxmlformats.org/officeDocument/2006/relationships/image" Target="../media/image14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svg"/><Relationship Id="rId7" Type="http://schemas.openxmlformats.org/officeDocument/2006/relationships/image" Target="../media/image156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33.svg"/><Relationship Id="rId10" Type="http://schemas.openxmlformats.org/officeDocument/2006/relationships/image" Target="../media/image159.png"/><Relationship Id="rId4" Type="http://schemas.openxmlformats.org/officeDocument/2006/relationships/image" Target="../media/image132.png"/><Relationship Id="rId9" Type="http://schemas.openxmlformats.org/officeDocument/2006/relationships/image" Target="../media/image15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81.svg"/><Relationship Id="rId7" Type="http://schemas.openxmlformats.org/officeDocument/2006/relationships/diagramColors" Target="../diagrams/colors19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83.svg"/><Relationship Id="rId7" Type="http://schemas.openxmlformats.org/officeDocument/2006/relationships/diagramColors" Target="../diagrams/colors20.xm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188.svg"/><Relationship Id="rId7" Type="http://schemas.openxmlformats.org/officeDocument/2006/relationships/diagramColors" Target="../diagrams/colors21.xm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svg"/><Relationship Id="rId4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about/branding" TargetMode="External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.to/devaddict/javascript-use-cases-and-most-popular-technologies-used-with-javascript-10j3" TargetMode="External"/><Relationship Id="rId4" Type="http://schemas.openxmlformats.org/officeDocument/2006/relationships/hyperlink" Target="https://uni-duisburg-essen.sciebo.de/s/SvQcX3xKSCNFJW8?path=%2Fss-23%2Flecture#pdfviewer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ibuv.org/en/v1.x/design.html" TargetMode="External"/><Relationship Id="rId2" Type="http://schemas.openxmlformats.org/officeDocument/2006/relationships/hyperlink" Target="https://www.geeksforgeeks.org/reasons-to-learn-node-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o/ericchapman/create-a-backend-in-javascript-part-6-how-nodejs-work-under-the-hood-2l3l" TargetMode="External"/><Relationship Id="rId5" Type="http://schemas.openxmlformats.org/officeDocument/2006/relationships/hyperlink" Target="https://blog.stackademic.com/setting-up-mongodb-with-express-js-a-step-by-step-guide-8eb8fd80d5ff" TargetMode="External"/><Relationship Id="rId4" Type="http://schemas.openxmlformats.org/officeDocument/2006/relationships/hyperlink" Target="https://medium.com/softup-technologies/node-js-internals-not-everything-happens-on-the-thread-pool-a14d0a286efb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rfc/rfc793.txt" TargetMode="External"/><Relationship Id="rId2" Type="http://schemas.openxmlformats.org/officeDocument/2006/relationships/hyperlink" Target="https://blog.knoldus.com/nodejs-modules-how-to-create-modules-in-node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llrequest.com/blog/nodejs-express-tutorial-for-2021/" TargetMode="External"/><Relationship Id="rId5" Type="http://schemas.openxmlformats.org/officeDocument/2006/relationships/hyperlink" Target="https://socket.io/" TargetMode="External"/><Relationship Id="rId4" Type="http://schemas.openxmlformats.org/officeDocument/2006/relationships/hyperlink" Target="https://datatracker.ietf.org/doc/html/rfc645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201/978100335746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7D57-9D7A-4037-B687-FAB8CFFF4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831"/>
            <a:ext cx="6316301" cy="3321170"/>
          </a:xfrm>
        </p:spPr>
        <p:txBody>
          <a:bodyPr/>
          <a:lstStyle/>
          <a:p>
            <a:r>
              <a:rPr lang="de-DE" dirty="0"/>
              <a:t>Node.js, Socket.io &amp;</a:t>
            </a:r>
            <a:br>
              <a:rPr lang="de-DE" dirty="0"/>
            </a:br>
            <a:r>
              <a:rPr lang="de-DE" dirty="0" err="1"/>
              <a:t>Express,js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0F93F-4000-4CB7-9B18-FFA67BE44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3916" y="4716463"/>
            <a:ext cx="7364083" cy="1655762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032"/>
              <a:buNone/>
            </a:pPr>
            <a:r>
              <a:rPr lang="en-US" dirty="0"/>
              <a:t>Team Lambda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it-IT" dirty="0"/>
              <a:t>Daniela Sofia </a:t>
            </a:r>
            <a:r>
              <a:rPr lang="it-IT" dirty="0" err="1"/>
              <a:t>Carcausto</a:t>
            </a:r>
            <a:r>
              <a:rPr lang="it-IT" dirty="0"/>
              <a:t> Osco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it-IT" dirty="0"/>
              <a:t>Hazem Al </a:t>
            </a:r>
            <a:r>
              <a:rPr lang="it-IT" dirty="0" err="1"/>
              <a:t>Massalmeh</a:t>
            </a:r>
            <a:endParaRPr lang="it-IT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it-IT" dirty="0" err="1"/>
              <a:t>Nimesh</a:t>
            </a:r>
            <a:r>
              <a:rPr lang="it-IT" dirty="0"/>
              <a:t> </a:t>
            </a:r>
            <a:r>
              <a:rPr lang="it-IT" dirty="0" err="1"/>
              <a:t>Ghimire</a:t>
            </a:r>
            <a:endParaRPr lang="it-IT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it-IT" dirty="0"/>
              <a:t>Fabian Kvas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C7DB6C-755A-0081-D035-CA4E356E70D7}"/>
              </a:ext>
            </a:extLst>
          </p:cNvPr>
          <p:cNvSpPr/>
          <p:nvPr/>
        </p:nvSpPr>
        <p:spPr>
          <a:xfrm>
            <a:off x="1524000" y="4716463"/>
            <a:ext cx="1546314" cy="154631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5E936-4928-A83A-B5D6-CD5EA00435F1}"/>
              </a:ext>
            </a:extLst>
          </p:cNvPr>
          <p:cNvGrpSpPr/>
          <p:nvPr/>
        </p:nvGrpSpPr>
        <p:grpSpPr>
          <a:xfrm>
            <a:off x="8543788" y="2135926"/>
            <a:ext cx="2124211" cy="1550980"/>
            <a:chOff x="8543788" y="2402685"/>
            <a:chExt cx="2124211" cy="155098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5882D0D-711E-54CF-EBC6-8FE2B9E6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3788" y="2402685"/>
              <a:ext cx="2124211" cy="13047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6C4F25-43D3-AD67-2FF4-383188D20AB1}"/>
                </a:ext>
              </a:extLst>
            </p:cNvPr>
            <p:cNvSpPr txBox="1"/>
            <p:nvPr/>
          </p:nvSpPr>
          <p:spPr>
            <a:xfrm>
              <a:off x="9128840" y="3707444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Taken from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337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AF5D-936F-C1D6-E197-8752CCE6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Characteristics </a:t>
            </a:r>
            <a:r>
              <a:rPr lang="en-US" kern="1200">
                <a:latin typeface="+mj-lt"/>
                <a:ea typeface="+mj-ea"/>
                <a:cs typeface="+mj-cs"/>
              </a:rPr>
              <a:t>of Node.js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95A5C0A-3C2E-89DE-6DE0-7B58EC5F4212}"/>
              </a:ext>
            </a:extLst>
          </p:cNvPr>
          <p:cNvGrpSpPr/>
          <p:nvPr/>
        </p:nvGrpSpPr>
        <p:grpSpPr>
          <a:xfrm>
            <a:off x="116904" y="1624213"/>
            <a:ext cx="5828569" cy="4193931"/>
            <a:chOff x="927942" y="2214030"/>
            <a:chExt cx="4260580" cy="3065689"/>
          </a:xfrm>
        </p:grpSpPr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0C3C758-D91E-47D9-A921-25D61244033A}"/>
                </a:ext>
              </a:extLst>
            </p:cNvPr>
            <p:cNvSpPr/>
            <p:nvPr/>
          </p:nvSpPr>
          <p:spPr>
            <a:xfrm>
              <a:off x="1245332" y="2443614"/>
              <a:ext cx="3943190" cy="2628195"/>
            </a:xfrm>
            <a:custGeom>
              <a:avLst/>
              <a:gdLst>
                <a:gd name="connsiteX0" fmla="*/ 655578 w 3943190"/>
                <a:gd name="connsiteY0" fmla="*/ 327789 h 2628195"/>
                <a:gd name="connsiteX1" fmla="*/ 333670 w 3943190"/>
                <a:gd name="connsiteY1" fmla="*/ 327789 h 2628195"/>
                <a:gd name="connsiteX2" fmla="*/ 333670 w 3943190"/>
                <a:gd name="connsiteY2" fmla="*/ 5880 h 2628195"/>
                <a:gd name="connsiteX3" fmla="*/ 655578 w 3943190"/>
                <a:gd name="connsiteY3" fmla="*/ 5880 h 2628195"/>
                <a:gd name="connsiteX4" fmla="*/ 655578 w 3943190"/>
                <a:gd name="connsiteY4" fmla="*/ 327789 h 2628195"/>
                <a:gd name="connsiteX5" fmla="*/ 0 w 3943190"/>
                <a:gd name="connsiteY5" fmla="*/ 0 h 2628195"/>
                <a:gd name="connsiteX6" fmla="*/ 0 w 3943190"/>
                <a:gd name="connsiteY6" fmla="*/ 2628196 h 2628195"/>
                <a:gd name="connsiteX7" fmla="*/ 3943190 w 3943190"/>
                <a:gd name="connsiteY7" fmla="*/ 2628196 h 2628195"/>
                <a:gd name="connsiteX8" fmla="*/ 3943190 w 3943190"/>
                <a:gd name="connsiteY8" fmla="*/ 0 h 2628195"/>
                <a:gd name="connsiteX9" fmla="*/ 0 w 3943190"/>
                <a:gd name="connsiteY9" fmla="*/ 0 h 2628195"/>
                <a:gd name="connsiteX10" fmla="*/ 3937310 w 3943190"/>
                <a:gd name="connsiteY10" fmla="*/ 1311156 h 2628195"/>
                <a:gd name="connsiteX11" fmla="*/ 3615390 w 3943190"/>
                <a:gd name="connsiteY11" fmla="*/ 1311156 h 2628195"/>
                <a:gd name="connsiteX12" fmla="*/ 3615390 w 3943190"/>
                <a:gd name="connsiteY12" fmla="*/ 989292 h 2628195"/>
                <a:gd name="connsiteX13" fmla="*/ 3937310 w 3943190"/>
                <a:gd name="connsiteY13" fmla="*/ 989251 h 2628195"/>
                <a:gd name="connsiteX14" fmla="*/ 3937310 w 3943190"/>
                <a:gd name="connsiteY14" fmla="*/ 1311156 h 2628195"/>
                <a:gd name="connsiteX15" fmla="*/ 5880 w 3943190"/>
                <a:gd name="connsiteY15" fmla="*/ 1644829 h 2628195"/>
                <a:gd name="connsiteX16" fmla="*/ 327789 w 3943190"/>
                <a:gd name="connsiteY16" fmla="*/ 1644829 h 2628195"/>
                <a:gd name="connsiteX17" fmla="*/ 327789 w 3943190"/>
                <a:gd name="connsiteY17" fmla="*/ 1966737 h 2628195"/>
                <a:gd name="connsiteX18" fmla="*/ 5880 w 3943190"/>
                <a:gd name="connsiteY18" fmla="*/ 1966737 h 2628195"/>
                <a:gd name="connsiteX19" fmla="*/ 5880 w 3943190"/>
                <a:gd name="connsiteY19" fmla="*/ 1644829 h 2628195"/>
                <a:gd name="connsiteX20" fmla="*/ 333670 w 3943190"/>
                <a:gd name="connsiteY20" fmla="*/ 1644829 h 2628195"/>
                <a:gd name="connsiteX21" fmla="*/ 655578 w 3943190"/>
                <a:gd name="connsiteY21" fmla="*/ 1644829 h 2628195"/>
                <a:gd name="connsiteX22" fmla="*/ 655578 w 3943190"/>
                <a:gd name="connsiteY22" fmla="*/ 1966737 h 2628195"/>
                <a:gd name="connsiteX23" fmla="*/ 333670 w 3943190"/>
                <a:gd name="connsiteY23" fmla="*/ 1966737 h 2628195"/>
                <a:gd name="connsiteX24" fmla="*/ 333670 w 3943190"/>
                <a:gd name="connsiteY24" fmla="*/ 1644829 h 2628195"/>
                <a:gd name="connsiteX25" fmla="*/ 3281708 w 3943190"/>
                <a:gd name="connsiteY25" fmla="*/ 983455 h 2628195"/>
                <a:gd name="connsiteX26" fmla="*/ 2955995 w 3943190"/>
                <a:gd name="connsiteY26" fmla="*/ 983497 h 2628195"/>
                <a:gd name="connsiteX27" fmla="*/ 2955995 w 3943190"/>
                <a:gd name="connsiteY27" fmla="*/ 661459 h 2628195"/>
                <a:gd name="connsiteX28" fmla="*/ 3281708 w 3943190"/>
                <a:gd name="connsiteY28" fmla="*/ 661459 h 2628195"/>
                <a:gd name="connsiteX29" fmla="*/ 3281708 w 3943190"/>
                <a:gd name="connsiteY29" fmla="*/ 983455 h 2628195"/>
                <a:gd name="connsiteX30" fmla="*/ 3287589 w 3943190"/>
                <a:gd name="connsiteY30" fmla="*/ 661459 h 2628195"/>
                <a:gd name="connsiteX31" fmla="*/ 3609509 w 3943190"/>
                <a:gd name="connsiteY31" fmla="*/ 661459 h 2628195"/>
                <a:gd name="connsiteX32" fmla="*/ 3609509 w 3943190"/>
                <a:gd name="connsiteY32" fmla="*/ 983411 h 2628195"/>
                <a:gd name="connsiteX33" fmla="*/ 3287589 w 3943190"/>
                <a:gd name="connsiteY33" fmla="*/ 983453 h 2628195"/>
                <a:gd name="connsiteX34" fmla="*/ 3287589 w 3943190"/>
                <a:gd name="connsiteY34" fmla="*/ 661459 h 2628195"/>
                <a:gd name="connsiteX35" fmla="*/ 1966738 w 3943190"/>
                <a:gd name="connsiteY35" fmla="*/ 1311156 h 2628195"/>
                <a:gd name="connsiteX36" fmla="*/ 1644829 w 3943190"/>
                <a:gd name="connsiteY36" fmla="*/ 1311156 h 2628195"/>
                <a:gd name="connsiteX37" fmla="*/ 1644829 w 3943190"/>
                <a:gd name="connsiteY37" fmla="*/ 989548 h 2628195"/>
                <a:gd name="connsiteX38" fmla="*/ 1966738 w 3943190"/>
                <a:gd name="connsiteY38" fmla="*/ 989506 h 2628195"/>
                <a:gd name="connsiteX39" fmla="*/ 1966738 w 3943190"/>
                <a:gd name="connsiteY39" fmla="*/ 1311156 h 2628195"/>
                <a:gd name="connsiteX40" fmla="*/ 1972618 w 3943190"/>
                <a:gd name="connsiteY40" fmla="*/ 989506 h 2628195"/>
                <a:gd name="connsiteX41" fmla="*/ 2294542 w 3943190"/>
                <a:gd name="connsiteY41" fmla="*/ 989465 h 2628195"/>
                <a:gd name="connsiteX42" fmla="*/ 2294542 w 3943190"/>
                <a:gd name="connsiteY42" fmla="*/ 1311159 h 2628195"/>
                <a:gd name="connsiteX43" fmla="*/ 1972618 w 3943190"/>
                <a:gd name="connsiteY43" fmla="*/ 1311159 h 2628195"/>
                <a:gd name="connsiteX44" fmla="*/ 1972618 w 3943190"/>
                <a:gd name="connsiteY44" fmla="*/ 989506 h 2628195"/>
                <a:gd name="connsiteX45" fmla="*/ 1638949 w 3943190"/>
                <a:gd name="connsiteY45" fmla="*/ 1311156 h 2628195"/>
                <a:gd name="connsiteX46" fmla="*/ 1317040 w 3943190"/>
                <a:gd name="connsiteY46" fmla="*/ 1311156 h 2628195"/>
                <a:gd name="connsiteX47" fmla="*/ 1317040 w 3943190"/>
                <a:gd name="connsiteY47" fmla="*/ 989589 h 2628195"/>
                <a:gd name="connsiteX48" fmla="*/ 1638949 w 3943190"/>
                <a:gd name="connsiteY48" fmla="*/ 989548 h 2628195"/>
                <a:gd name="connsiteX49" fmla="*/ 1638949 w 3943190"/>
                <a:gd name="connsiteY49" fmla="*/ 1311156 h 2628195"/>
                <a:gd name="connsiteX50" fmla="*/ 1638949 w 3943190"/>
                <a:gd name="connsiteY50" fmla="*/ 1311156 h 2628195"/>
                <a:gd name="connsiteX51" fmla="*/ 1638949 w 3943190"/>
                <a:gd name="connsiteY51" fmla="*/ 1317037 h 2628195"/>
                <a:gd name="connsiteX52" fmla="*/ 1638949 w 3943190"/>
                <a:gd name="connsiteY52" fmla="*/ 1638945 h 2628195"/>
                <a:gd name="connsiteX53" fmla="*/ 1317040 w 3943190"/>
                <a:gd name="connsiteY53" fmla="*/ 1638945 h 2628195"/>
                <a:gd name="connsiteX54" fmla="*/ 1317040 w 3943190"/>
                <a:gd name="connsiteY54" fmla="*/ 1317037 h 2628195"/>
                <a:gd name="connsiteX55" fmla="*/ 1638949 w 3943190"/>
                <a:gd name="connsiteY55" fmla="*/ 1317037 h 2628195"/>
                <a:gd name="connsiteX56" fmla="*/ 1644829 w 3943190"/>
                <a:gd name="connsiteY56" fmla="*/ 1317037 h 2628195"/>
                <a:gd name="connsiteX57" fmla="*/ 1966738 w 3943190"/>
                <a:gd name="connsiteY57" fmla="*/ 1317037 h 2628195"/>
                <a:gd name="connsiteX58" fmla="*/ 1966738 w 3943190"/>
                <a:gd name="connsiteY58" fmla="*/ 1638945 h 2628195"/>
                <a:gd name="connsiteX59" fmla="*/ 1644829 w 3943190"/>
                <a:gd name="connsiteY59" fmla="*/ 1638945 h 2628195"/>
                <a:gd name="connsiteX60" fmla="*/ 1644829 w 3943190"/>
                <a:gd name="connsiteY60" fmla="*/ 1317037 h 2628195"/>
                <a:gd name="connsiteX61" fmla="*/ 1972618 w 3943190"/>
                <a:gd name="connsiteY61" fmla="*/ 1317037 h 2628195"/>
                <a:gd name="connsiteX62" fmla="*/ 2294542 w 3943190"/>
                <a:gd name="connsiteY62" fmla="*/ 1317037 h 2628195"/>
                <a:gd name="connsiteX63" fmla="*/ 2294542 w 3943190"/>
                <a:gd name="connsiteY63" fmla="*/ 1638945 h 2628195"/>
                <a:gd name="connsiteX64" fmla="*/ 1972618 w 3943190"/>
                <a:gd name="connsiteY64" fmla="*/ 1638945 h 2628195"/>
                <a:gd name="connsiteX65" fmla="*/ 1972618 w 3943190"/>
                <a:gd name="connsiteY65" fmla="*/ 1317037 h 2628195"/>
                <a:gd name="connsiteX66" fmla="*/ 2300422 w 3943190"/>
                <a:gd name="connsiteY66" fmla="*/ 1317037 h 2628195"/>
                <a:gd name="connsiteX67" fmla="*/ 2622314 w 3943190"/>
                <a:gd name="connsiteY67" fmla="*/ 1317037 h 2628195"/>
                <a:gd name="connsiteX68" fmla="*/ 2622314 w 3943190"/>
                <a:gd name="connsiteY68" fmla="*/ 1638945 h 2628195"/>
                <a:gd name="connsiteX69" fmla="*/ 2300422 w 3943190"/>
                <a:gd name="connsiteY69" fmla="*/ 1638945 h 2628195"/>
                <a:gd name="connsiteX70" fmla="*/ 2300422 w 3943190"/>
                <a:gd name="connsiteY70" fmla="*/ 1317037 h 2628195"/>
                <a:gd name="connsiteX71" fmla="*/ 2300422 w 3943190"/>
                <a:gd name="connsiteY71" fmla="*/ 1311156 h 2628195"/>
                <a:gd name="connsiteX72" fmla="*/ 2300422 w 3943190"/>
                <a:gd name="connsiteY72" fmla="*/ 989462 h 2628195"/>
                <a:gd name="connsiteX73" fmla="*/ 2622314 w 3943190"/>
                <a:gd name="connsiteY73" fmla="*/ 989421 h 2628195"/>
                <a:gd name="connsiteX74" fmla="*/ 2622314 w 3943190"/>
                <a:gd name="connsiteY74" fmla="*/ 1311156 h 2628195"/>
                <a:gd name="connsiteX75" fmla="*/ 2300422 w 3943190"/>
                <a:gd name="connsiteY75" fmla="*/ 1311156 h 2628195"/>
                <a:gd name="connsiteX76" fmla="*/ 2300422 w 3943190"/>
                <a:gd name="connsiteY76" fmla="*/ 1311156 h 2628195"/>
                <a:gd name="connsiteX77" fmla="*/ 2628194 w 3943190"/>
                <a:gd name="connsiteY77" fmla="*/ 989418 h 2628195"/>
                <a:gd name="connsiteX78" fmla="*/ 2950114 w 3943190"/>
                <a:gd name="connsiteY78" fmla="*/ 989377 h 2628195"/>
                <a:gd name="connsiteX79" fmla="*/ 2950114 w 3943190"/>
                <a:gd name="connsiteY79" fmla="*/ 1311156 h 2628195"/>
                <a:gd name="connsiteX80" fmla="*/ 2628194 w 3943190"/>
                <a:gd name="connsiteY80" fmla="*/ 1311156 h 2628195"/>
                <a:gd name="connsiteX81" fmla="*/ 2628194 w 3943190"/>
                <a:gd name="connsiteY81" fmla="*/ 989418 h 2628195"/>
                <a:gd name="connsiteX82" fmla="*/ 2628194 w 3943190"/>
                <a:gd name="connsiteY82" fmla="*/ 983538 h 2628195"/>
                <a:gd name="connsiteX83" fmla="*/ 2628194 w 3943190"/>
                <a:gd name="connsiteY83" fmla="*/ 661459 h 2628195"/>
                <a:gd name="connsiteX84" fmla="*/ 2950114 w 3943190"/>
                <a:gd name="connsiteY84" fmla="*/ 661459 h 2628195"/>
                <a:gd name="connsiteX85" fmla="*/ 2950114 w 3943190"/>
                <a:gd name="connsiteY85" fmla="*/ 983497 h 2628195"/>
                <a:gd name="connsiteX86" fmla="*/ 2628194 w 3943190"/>
                <a:gd name="connsiteY86" fmla="*/ 983538 h 2628195"/>
                <a:gd name="connsiteX87" fmla="*/ 2622314 w 3943190"/>
                <a:gd name="connsiteY87" fmla="*/ 983541 h 2628195"/>
                <a:gd name="connsiteX88" fmla="*/ 2300422 w 3943190"/>
                <a:gd name="connsiteY88" fmla="*/ 983582 h 2628195"/>
                <a:gd name="connsiteX89" fmla="*/ 2300422 w 3943190"/>
                <a:gd name="connsiteY89" fmla="*/ 661459 h 2628195"/>
                <a:gd name="connsiteX90" fmla="*/ 2622314 w 3943190"/>
                <a:gd name="connsiteY90" fmla="*/ 661459 h 2628195"/>
                <a:gd name="connsiteX91" fmla="*/ 2622314 w 3943190"/>
                <a:gd name="connsiteY91" fmla="*/ 983541 h 2628195"/>
                <a:gd name="connsiteX92" fmla="*/ 2294542 w 3943190"/>
                <a:gd name="connsiteY92" fmla="*/ 983582 h 2628195"/>
                <a:gd name="connsiteX93" fmla="*/ 1972618 w 3943190"/>
                <a:gd name="connsiteY93" fmla="*/ 983623 h 2628195"/>
                <a:gd name="connsiteX94" fmla="*/ 1972618 w 3943190"/>
                <a:gd name="connsiteY94" fmla="*/ 661459 h 2628195"/>
                <a:gd name="connsiteX95" fmla="*/ 2294542 w 3943190"/>
                <a:gd name="connsiteY95" fmla="*/ 661459 h 2628195"/>
                <a:gd name="connsiteX96" fmla="*/ 2294542 w 3943190"/>
                <a:gd name="connsiteY96" fmla="*/ 983582 h 2628195"/>
                <a:gd name="connsiteX97" fmla="*/ 1966738 w 3943190"/>
                <a:gd name="connsiteY97" fmla="*/ 983626 h 2628195"/>
                <a:gd name="connsiteX98" fmla="*/ 1644829 w 3943190"/>
                <a:gd name="connsiteY98" fmla="*/ 983667 h 2628195"/>
                <a:gd name="connsiteX99" fmla="*/ 1644829 w 3943190"/>
                <a:gd name="connsiteY99" fmla="*/ 661459 h 2628195"/>
                <a:gd name="connsiteX100" fmla="*/ 1966738 w 3943190"/>
                <a:gd name="connsiteY100" fmla="*/ 661459 h 2628195"/>
                <a:gd name="connsiteX101" fmla="*/ 1966738 w 3943190"/>
                <a:gd name="connsiteY101" fmla="*/ 983626 h 2628195"/>
                <a:gd name="connsiteX102" fmla="*/ 1638949 w 3943190"/>
                <a:gd name="connsiteY102" fmla="*/ 983667 h 2628195"/>
                <a:gd name="connsiteX103" fmla="*/ 1317040 w 3943190"/>
                <a:gd name="connsiteY103" fmla="*/ 983708 h 2628195"/>
                <a:gd name="connsiteX104" fmla="*/ 1317040 w 3943190"/>
                <a:gd name="connsiteY104" fmla="*/ 661459 h 2628195"/>
                <a:gd name="connsiteX105" fmla="*/ 1638949 w 3943190"/>
                <a:gd name="connsiteY105" fmla="*/ 661459 h 2628195"/>
                <a:gd name="connsiteX106" fmla="*/ 1638949 w 3943190"/>
                <a:gd name="connsiteY106" fmla="*/ 983667 h 2628195"/>
                <a:gd name="connsiteX107" fmla="*/ 1311160 w 3943190"/>
                <a:gd name="connsiteY107" fmla="*/ 983711 h 2628195"/>
                <a:gd name="connsiteX108" fmla="*/ 989251 w 3943190"/>
                <a:gd name="connsiteY108" fmla="*/ 983752 h 2628195"/>
                <a:gd name="connsiteX109" fmla="*/ 989251 w 3943190"/>
                <a:gd name="connsiteY109" fmla="*/ 661459 h 2628195"/>
                <a:gd name="connsiteX110" fmla="*/ 1311160 w 3943190"/>
                <a:gd name="connsiteY110" fmla="*/ 661459 h 2628195"/>
                <a:gd name="connsiteX111" fmla="*/ 1311160 w 3943190"/>
                <a:gd name="connsiteY111" fmla="*/ 983711 h 2628195"/>
                <a:gd name="connsiteX112" fmla="*/ 1311160 w 3943190"/>
                <a:gd name="connsiteY112" fmla="*/ 989592 h 2628195"/>
                <a:gd name="connsiteX113" fmla="*/ 1311160 w 3943190"/>
                <a:gd name="connsiteY113" fmla="*/ 1311156 h 2628195"/>
                <a:gd name="connsiteX114" fmla="*/ 989248 w 3943190"/>
                <a:gd name="connsiteY114" fmla="*/ 1311156 h 2628195"/>
                <a:gd name="connsiteX115" fmla="*/ 989248 w 3943190"/>
                <a:gd name="connsiteY115" fmla="*/ 989633 h 2628195"/>
                <a:gd name="connsiteX116" fmla="*/ 1311160 w 3943190"/>
                <a:gd name="connsiteY116" fmla="*/ 989592 h 2628195"/>
                <a:gd name="connsiteX117" fmla="*/ 983368 w 3943190"/>
                <a:gd name="connsiteY117" fmla="*/ 1311156 h 2628195"/>
                <a:gd name="connsiteX118" fmla="*/ 661459 w 3943190"/>
                <a:gd name="connsiteY118" fmla="*/ 1311156 h 2628195"/>
                <a:gd name="connsiteX119" fmla="*/ 661459 w 3943190"/>
                <a:gd name="connsiteY119" fmla="*/ 989677 h 2628195"/>
                <a:gd name="connsiteX120" fmla="*/ 983368 w 3943190"/>
                <a:gd name="connsiteY120" fmla="*/ 989636 h 2628195"/>
                <a:gd name="connsiteX121" fmla="*/ 983368 w 3943190"/>
                <a:gd name="connsiteY121" fmla="*/ 1311156 h 2628195"/>
                <a:gd name="connsiteX122" fmla="*/ 983368 w 3943190"/>
                <a:gd name="connsiteY122" fmla="*/ 1317037 h 2628195"/>
                <a:gd name="connsiteX123" fmla="*/ 983368 w 3943190"/>
                <a:gd name="connsiteY123" fmla="*/ 1638945 h 2628195"/>
                <a:gd name="connsiteX124" fmla="*/ 661459 w 3943190"/>
                <a:gd name="connsiteY124" fmla="*/ 1638945 h 2628195"/>
                <a:gd name="connsiteX125" fmla="*/ 661459 w 3943190"/>
                <a:gd name="connsiteY125" fmla="*/ 1317037 h 2628195"/>
                <a:gd name="connsiteX126" fmla="*/ 983368 w 3943190"/>
                <a:gd name="connsiteY126" fmla="*/ 1317037 h 2628195"/>
                <a:gd name="connsiteX127" fmla="*/ 989248 w 3943190"/>
                <a:gd name="connsiteY127" fmla="*/ 1317037 h 2628195"/>
                <a:gd name="connsiteX128" fmla="*/ 1311157 w 3943190"/>
                <a:gd name="connsiteY128" fmla="*/ 1317037 h 2628195"/>
                <a:gd name="connsiteX129" fmla="*/ 1311157 w 3943190"/>
                <a:gd name="connsiteY129" fmla="*/ 1638945 h 2628195"/>
                <a:gd name="connsiteX130" fmla="*/ 989248 w 3943190"/>
                <a:gd name="connsiteY130" fmla="*/ 1638945 h 2628195"/>
                <a:gd name="connsiteX131" fmla="*/ 989248 w 3943190"/>
                <a:gd name="connsiteY131" fmla="*/ 1317037 h 2628195"/>
                <a:gd name="connsiteX132" fmla="*/ 1311160 w 3943190"/>
                <a:gd name="connsiteY132" fmla="*/ 1644829 h 2628195"/>
                <a:gd name="connsiteX133" fmla="*/ 1311160 w 3943190"/>
                <a:gd name="connsiteY133" fmla="*/ 1966737 h 2628195"/>
                <a:gd name="connsiteX134" fmla="*/ 989251 w 3943190"/>
                <a:gd name="connsiteY134" fmla="*/ 1966737 h 2628195"/>
                <a:gd name="connsiteX135" fmla="*/ 989251 w 3943190"/>
                <a:gd name="connsiteY135" fmla="*/ 1644829 h 2628195"/>
                <a:gd name="connsiteX136" fmla="*/ 1311160 w 3943190"/>
                <a:gd name="connsiteY136" fmla="*/ 1644829 h 2628195"/>
                <a:gd name="connsiteX137" fmla="*/ 1317040 w 3943190"/>
                <a:gd name="connsiteY137" fmla="*/ 1644829 h 2628195"/>
                <a:gd name="connsiteX138" fmla="*/ 1638949 w 3943190"/>
                <a:gd name="connsiteY138" fmla="*/ 1644829 h 2628195"/>
                <a:gd name="connsiteX139" fmla="*/ 1638949 w 3943190"/>
                <a:gd name="connsiteY139" fmla="*/ 1966737 h 2628195"/>
                <a:gd name="connsiteX140" fmla="*/ 1317040 w 3943190"/>
                <a:gd name="connsiteY140" fmla="*/ 1966737 h 2628195"/>
                <a:gd name="connsiteX141" fmla="*/ 1317040 w 3943190"/>
                <a:gd name="connsiteY141" fmla="*/ 1644829 h 2628195"/>
                <a:gd name="connsiteX142" fmla="*/ 1644829 w 3943190"/>
                <a:gd name="connsiteY142" fmla="*/ 1644829 h 2628195"/>
                <a:gd name="connsiteX143" fmla="*/ 1966738 w 3943190"/>
                <a:gd name="connsiteY143" fmla="*/ 1644829 h 2628195"/>
                <a:gd name="connsiteX144" fmla="*/ 1966738 w 3943190"/>
                <a:gd name="connsiteY144" fmla="*/ 1966737 h 2628195"/>
                <a:gd name="connsiteX145" fmla="*/ 1644829 w 3943190"/>
                <a:gd name="connsiteY145" fmla="*/ 1966737 h 2628195"/>
                <a:gd name="connsiteX146" fmla="*/ 1644829 w 3943190"/>
                <a:gd name="connsiteY146" fmla="*/ 1644829 h 2628195"/>
                <a:gd name="connsiteX147" fmla="*/ 1972618 w 3943190"/>
                <a:gd name="connsiteY147" fmla="*/ 1644829 h 2628195"/>
                <a:gd name="connsiteX148" fmla="*/ 2294542 w 3943190"/>
                <a:gd name="connsiteY148" fmla="*/ 1644829 h 2628195"/>
                <a:gd name="connsiteX149" fmla="*/ 2294542 w 3943190"/>
                <a:gd name="connsiteY149" fmla="*/ 1966737 h 2628195"/>
                <a:gd name="connsiteX150" fmla="*/ 1972618 w 3943190"/>
                <a:gd name="connsiteY150" fmla="*/ 1966737 h 2628195"/>
                <a:gd name="connsiteX151" fmla="*/ 1972618 w 3943190"/>
                <a:gd name="connsiteY151" fmla="*/ 1644829 h 2628195"/>
                <a:gd name="connsiteX152" fmla="*/ 2300422 w 3943190"/>
                <a:gd name="connsiteY152" fmla="*/ 1644829 h 2628195"/>
                <a:gd name="connsiteX153" fmla="*/ 2622314 w 3943190"/>
                <a:gd name="connsiteY153" fmla="*/ 1644829 h 2628195"/>
                <a:gd name="connsiteX154" fmla="*/ 2622314 w 3943190"/>
                <a:gd name="connsiteY154" fmla="*/ 1966737 h 2628195"/>
                <a:gd name="connsiteX155" fmla="*/ 2300422 w 3943190"/>
                <a:gd name="connsiteY155" fmla="*/ 1966737 h 2628195"/>
                <a:gd name="connsiteX156" fmla="*/ 2300422 w 3943190"/>
                <a:gd name="connsiteY156" fmla="*/ 1644829 h 2628195"/>
                <a:gd name="connsiteX157" fmla="*/ 2628194 w 3943190"/>
                <a:gd name="connsiteY157" fmla="*/ 1644829 h 2628195"/>
                <a:gd name="connsiteX158" fmla="*/ 2950114 w 3943190"/>
                <a:gd name="connsiteY158" fmla="*/ 1644829 h 2628195"/>
                <a:gd name="connsiteX159" fmla="*/ 2950114 w 3943190"/>
                <a:gd name="connsiteY159" fmla="*/ 1966737 h 2628195"/>
                <a:gd name="connsiteX160" fmla="*/ 2628194 w 3943190"/>
                <a:gd name="connsiteY160" fmla="*/ 1966737 h 2628195"/>
                <a:gd name="connsiteX161" fmla="*/ 2628194 w 3943190"/>
                <a:gd name="connsiteY161" fmla="*/ 1644829 h 2628195"/>
                <a:gd name="connsiteX162" fmla="*/ 2628194 w 3943190"/>
                <a:gd name="connsiteY162" fmla="*/ 1638948 h 2628195"/>
                <a:gd name="connsiteX163" fmla="*/ 2628194 w 3943190"/>
                <a:gd name="connsiteY163" fmla="*/ 1317037 h 2628195"/>
                <a:gd name="connsiteX164" fmla="*/ 2950114 w 3943190"/>
                <a:gd name="connsiteY164" fmla="*/ 1317037 h 2628195"/>
                <a:gd name="connsiteX165" fmla="*/ 2950114 w 3943190"/>
                <a:gd name="connsiteY165" fmla="*/ 1638945 h 2628195"/>
                <a:gd name="connsiteX166" fmla="*/ 2628194 w 3943190"/>
                <a:gd name="connsiteY166" fmla="*/ 1638948 h 2628195"/>
                <a:gd name="connsiteX167" fmla="*/ 2628194 w 3943190"/>
                <a:gd name="connsiteY167" fmla="*/ 1638948 h 2628195"/>
                <a:gd name="connsiteX168" fmla="*/ 2955995 w 3943190"/>
                <a:gd name="connsiteY168" fmla="*/ 1317037 h 2628195"/>
                <a:gd name="connsiteX169" fmla="*/ 3281708 w 3943190"/>
                <a:gd name="connsiteY169" fmla="*/ 1317037 h 2628195"/>
                <a:gd name="connsiteX170" fmla="*/ 3281708 w 3943190"/>
                <a:gd name="connsiteY170" fmla="*/ 1638945 h 2628195"/>
                <a:gd name="connsiteX171" fmla="*/ 2955995 w 3943190"/>
                <a:gd name="connsiteY171" fmla="*/ 1638945 h 2628195"/>
                <a:gd name="connsiteX172" fmla="*/ 2955995 w 3943190"/>
                <a:gd name="connsiteY172" fmla="*/ 1317037 h 2628195"/>
                <a:gd name="connsiteX173" fmla="*/ 2955995 w 3943190"/>
                <a:gd name="connsiteY173" fmla="*/ 1311156 h 2628195"/>
                <a:gd name="connsiteX174" fmla="*/ 2955995 w 3943190"/>
                <a:gd name="connsiteY174" fmla="*/ 989377 h 2628195"/>
                <a:gd name="connsiteX175" fmla="*/ 3281708 w 3943190"/>
                <a:gd name="connsiteY175" fmla="*/ 989336 h 2628195"/>
                <a:gd name="connsiteX176" fmla="*/ 3281708 w 3943190"/>
                <a:gd name="connsiteY176" fmla="*/ 1311159 h 2628195"/>
                <a:gd name="connsiteX177" fmla="*/ 2955995 w 3943190"/>
                <a:gd name="connsiteY177" fmla="*/ 1311156 h 2628195"/>
                <a:gd name="connsiteX178" fmla="*/ 2955995 w 3943190"/>
                <a:gd name="connsiteY178" fmla="*/ 1311156 h 2628195"/>
                <a:gd name="connsiteX179" fmla="*/ 2955995 w 3943190"/>
                <a:gd name="connsiteY179" fmla="*/ 655578 h 2628195"/>
                <a:gd name="connsiteX180" fmla="*/ 2955995 w 3943190"/>
                <a:gd name="connsiteY180" fmla="*/ 333669 h 2628195"/>
                <a:gd name="connsiteX181" fmla="*/ 3281708 w 3943190"/>
                <a:gd name="connsiteY181" fmla="*/ 333669 h 2628195"/>
                <a:gd name="connsiteX182" fmla="*/ 3281708 w 3943190"/>
                <a:gd name="connsiteY182" fmla="*/ 655578 h 2628195"/>
                <a:gd name="connsiteX183" fmla="*/ 2955995 w 3943190"/>
                <a:gd name="connsiteY183" fmla="*/ 655578 h 2628195"/>
                <a:gd name="connsiteX184" fmla="*/ 2950114 w 3943190"/>
                <a:gd name="connsiteY184" fmla="*/ 655578 h 2628195"/>
                <a:gd name="connsiteX185" fmla="*/ 2628194 w 3943190"/>
                <a:gd name="connsiteY185" fmla="*/ 655578 h 2628195"/>
                <a:gd name="connsiteX186" fmla="*/ 2628194 w 3943190"/>
                <a:gd name="connsiteY186" fmla="*/ 333669 h 2628195"/>
                <a:gd name="connsiteX187" fmla="*/ 2950114 w 3943190"/>
                <a:gd name="connsiteY187" fmla="*/ 333669 h 2628195"/>
                <a:gd name="connsiteX188" fmla="*/ 2950114 w 3943190"/>
                <a:gd name="connsiteY188" fmla="*/ 655578 h 2628195"/>
                <a:gd name="connsiteX189" fmla="*/ 2622314 w 3943190"/>
                <a:gd name="connsiteY189" fmla="*/ 655578 h 2628195"/>
                <a:gd name="connsiteX190" fmla="*/ 2300422 w 3943190"/>
                <a:gd name="connsiteY190" fmla="*/ 655578 h 2628195"/>
                <a:gd name="connsiteX191" fmla="*/ 2300422 w 3943190"/>
                <a:gd name="connsiteY191" fmla="*/ 333669 h 2628195"/>
                <a:gd name="connsiteX192" fmla="*/ 2622314 w 3943190"/>
                <a:gd name="connsiteY192" fmla="*/ 333669 h 2628195"/>
                <a:gd name="connsiteX193" fmla="*/ 2622314 w 3943190"/>
                <a:gd name="connsiteY193" fmla="*/ 655578 h 2628195"/>
                <a:gd name="connsiteX194" fmla="*/ 2294542 w 3943190"/>
                <a:gd name="connsiteY194" fmla="*/ 655578 h 2628195"/>
                <a:gd name="connsiteX195" fmla="*/ 1972618 w 3943190"/>
                <a:gd name="connsiteY195" fmla="*/ 655578 h 2628195"/>
                <a:gd name="connsiteX196" fmla="*/ 1972618 w 3943190"/>
                <a:gd name="connsiteY196" fmla="*/ 333669 h 2628195"/>
                <a:gd name="connsiteX197" fmla="*/ 2294542 w 3943190"/>
                <a:gd name="connsiteY197" fmla="*/ 333669 h 2628195"/>
                <a:gd name="connsiteX198" fmla="*/ 2294542 w 3943190"/>
                <a:gd name="connsiteY198" fmla="*/ 655578 h 2628195"/>
                <a:gd name="connsiteX199" fmla="*/ 1966738 w 3943190"/>
                <a:gd name="connsiteY199" fmla="*/ 655578 h 2628195"/>
                <a:gd name="connsiteX200" fmla="*/ 1644829 w 3943190"/>
                <a:gd name="connsiteY200" fmla="*/ 655578 h 2628195"/>
                <a:gd name="connsiteX201" fmla="*/ 1644829 w 3943190"/>
                <a:gd name="connsiteY201" fmla="*/ 333669 h 2628195"/>
                <a:gd name="connsiteX202" fmla="*/ 1966738 w 3943190"/>
                <a:gd name="connsiteY202" fmla="*/ 333669 h 2628195"/>
                <a:gd name="connsiteX203" fmla="*/ 1966738 w 3943190"/>
                <a:gd name="connsiteY203" fmla="*/ 655578 h 2628195"/>
                <a:gd name="connsiteX204" fmla="*/ 1638949 w 3943190"/>
                <a:gd name="connsiteY204" fmla="*/ 655578 h 2628195"/>
                <a:gd name="connsiteX205" fmla="*/ 1317040 w 3943190"/>
                <a:gd name="connsiteY205" fmla="*/ 655578 h 2628195"/>
                <a:gd name="connsiteX206" fmla="*/ 1317040 w 3943190"/>
                <a:gd name="connsiteY206" fmla="*/ 333669 h 2628195"/>
                <a:gd name="connsiteX207" fmla="*/ 1638949 w 3943190"/>
                <a:gd name="connsiteY207" fmla="*/ 333669 h 2628195"/>
                <a:gd name="connsiteX208" fmla="*/ 1638949 w 3943190"/>
                <a:gd name="connsiteY208" fmla="*/ 655578 h 2628195"/>
                <a:gd name="connsiteX209" fmla="*/ 1638949 w 3943190"/>
                <a:gd name="connsiteY209" fmla="*/ 655578 h 2628195"/>
                <a:gd name="connsiteX210" fmla="*/ 1311160 w 3943190"/>
                <a:gd name="connsiteY210" fmla="*/ 655578 h 2628195"/>
                <a:gd name="connsiteX211" fmla="*/ 989248 w 3943190"/>
                <a:gd name="connsiteY211" fmla="*/ 655578 h 2628195"/>
                <a:gd name="connsiteX212" fmla="*/ 989248 w 3943190"/>
                <a:gd name="connsiteY212" fmla="*/ 333669 h 2628195"/>
                <a:gd name="connsiteX213" fmla="*/ 1311157 w 3943190"/>
                <a:gd name="connsiteY213" fmla="*/ 333669 h 2628195"/>
                <a:gd name="connsiteX214" fmla="*/ 1311160 w 3943190"/>
                <a:gd name="connsiteY214" fmla="*/ 655578 h 2628195"/>
                <a:gd name="connsiteX215" fmla="*/ 1311160 w 3943190"/>
                <a:gd name="connsiteY215" fmla="*/ 655578 h 2628195"/>
                <a:gd name="connsiteX216" fmla="*/ 983368 w 3943190"/>
                <a:gd name="connsiteY216" fmla="*/ 655578 h 2628195"/>
                <a:gd name="connsiteX217" fmla="*/ 661459 w 3943190"/>
                <a:gd name="connsiteY217" fmla="*/ 655578 h 2628195"/>
                <a:gd name="connsiteX218" fmla="*/ 661459 w 3943190"/>
                <a:gd name="connsiteY218" fmla="*/ 333669 h 2628195"/>
                <a:gd name="connsiteX219" fmla="*/ 983368 w 3943190"/>
                <a:gd name="connsiteY219" fmla="*/ 333669 h 2628195"/>
                <a:gd name="connsiteX220" fmla="*/ 983368 w 3943190"/>
                <a:gd name="connsiteY220" fmla="*/ 655578 h 2628195"/>
                <a:gd name="connsiteX221" fmla="*/ 983368 w 3943190"/>
                <a:gd name="connsiteY221" fmla="*/ 661459 h 2628195"/>
                <a:gd name="connsiteX222" fmla="*/ 983368 w 3943190"/>
                <a:gd name="connsiteY222" fmla="*/ 983752 h 2628195"/>
                <a:gd name="connsiteX223" fmla="*/ 661459 w 3943190"/>
                <a:gd name="connsiteY223" fmla="*/ 983794 h 2628195"/>
                <a:gd name="connsiteX224" fmla="*/ 661459 w 3943190"/>
                <a:gd name="connsiteY224" fmla="*/ 661459 h 2628195"/>
                <a:gd name="connsiteX225" fmla="*/ 983368 w 3943190"/>
                <a:gd name="connsiteY225" fmla="*/ 661459 h 2628195"/>
                <a:gd name="connsiteX226" fmla="*/ 655578 w 3943190"/>
                <a:gd name="connsiteY226" fmla="*/ 983797 h 2628195"/>
                <a:gd name="connsiteX227" fmla="*/ 333670 w 3943190"/>
                <a:gd name="connsiteY227" fmla="*/ 983838 h 2628195"/>
                <a:gd name="connsiteX228" fmla="*/ 333670 w 3943190"/>
                <a:gd name="connsiteY228" fmla="*/ 661459 h 2628195"/>
                <a:gd name="connsiteX229" fmla="*/ 655578 w 3943190"/>
                <a:gd name="connsiteY229" fmla="*/ 661459 h 2628195"/>
                <a:gd name="connsiteX230" fmla="*/ 655578 w 3943190"/>
                <a:gd name="connsiteY230" fmla="*/ 983797 h 2628195"/>
                <a:gd name="connsiteX231" fmla="*/ 327789 w 3943190"/>
                <a:gd name="connsiteY231" fmla="*/ 983838 h 2628195"/>
                <a:gd name="connsiteX232" fmla="*/ 5880 w 3943190"/>
                <a:gd name="connsiteY232" fmla="*/ 983879 h 2628195"/>
                <a:gd name="connsiteX233" fmla="*/ 5880 w 3943190"/>
                <a:gd name="connsiteY233" fmla="*/ 661459 h 2628195"/>
                <a:gd name="connsiteX234" fmla="*/ 327789 w 3943190"/>
                <a:gd name="connsiteY234" fmla="*/ 661459 h 2628195"/>
                <a:gd name="connsiteX235" fmla="*/ 327789 w 3943190"/>
                <a:gd name="connsiteY235" fmla="*/ 983838 h 2628195"/>
                <a:gd name="connsiteX236" fmla="*/ 5880 w 3943190"/>
                <a:gd name="connsiteY236" fmla="*/ 989762 h 2628195"/>
                <a:gd name="connsiteX237" fmla="*/ 327789 w 3943190"/>
                <a:gd name="connsiteY237" fmla="*/ 989721 h 2628195"/>
                <a:gd name="connsiteX238" fmla="*/ 327789 w 3943190"/>
                <a:gd name="connsiteY238" fmla="*/ 1311159 h 2628195"/>
                <a:gd name="connsiteX239" fmla="*/ 5880 w 3943190"/>
                <a:gd name="connsiteY239" fmla="*/ 1311159 h 2628195"/>
                <a:gd name="connsiteX240" fmla="*/ 5880 w 3943190"/>
                <a:gd name="connsiteY240" fmla="*/ 989762 h 2628195"/>
                <a:gd name="connsiteX241" fmla="*/ 333670 w 3943190"/>
                <a:gd name="connsiteY241" fmla="*/ 989718 h 2628195"/>
                <a:gd name="connsiteX242" fmla="*/ 655578 w 3943190"/>
                <a:gd name="connsiteY242" fmla="*/ 989677 h 2628195"/>
                <a:gd name="connsiteX243" fmla="*/ 655578 w 3943190"/>
                <a:gd name="connsiteY243" fmla="*/ 1311156 h 2628195"/>
                <a:gd name="connsiteX244" fmla="*/ 333670 w 3943190"/>
                <a:gd name="connsiteY244" fmla="*/ 1311156 h 2628195"/>
                <a:gd name="connsiteX245" fmla="*/ 333670 w 3943190"/>
                <a:gd name="connsiteY245" fmla="*/ 989718 h 2628195"/>
                <a:gd name="connsiteX246" fmla="*/ 655578 w 3943190"/>
                <a:gd name="connsiteY246" fmla="*/ 1317037 h 2628195"/>
                <a:gd name="connsiteX247" fmla="*/ 655578 w 3943190"/>
                <a:gd name="connsiteY247" fmla="*/ 1638945 h 2628195"/>
                <a:gd name="connsiteX248" fmla="*/ 333670 w 3943190"/>
                <a:gd name="connsiteY248" fmla="*/ 1638945 h 2628195"/>
                <a:gd name="connsiteX249" fmla="*/ 333670 w 3943190"/>
                <a:gd name="connsiteY249" fmla="*/ 1317037 h 2628195"/>
                <a:gd name="connsiteX250" fmla="*/ 655578 w 3943190"/>
                <a:gd name="connsiteY250" fmla="*/ 1317037 h 2628195"/>
                <a:gd name="connsiteX251" fmla="*/ 661459 w 3943190"/>
                <a:gd name="connsiteY251" fmla="*/ 1644829 h 2628195"/>
                <a:gd name="connsiteX252" fmla="*/ 983368 w 3943190"/>
                <a:gd name="connsiteY252" fmla="*/ 1644829 h 2628195"/>
                <a:gd name="connsiteX253" fmla="*/ 983368 w 3943190"/>
                <a:gd name="connsiteY253" fmla="*/ 1966737 h 2628195"/>
                <a:gd name="connsiteX254" fmla="*/ 661459 w 3943190"/>
                <a:gd name="connsiteY254" fmla="*/ 1966737 h 2628195"/>
                <a:gd name="connsiteX255" fmla="*/ 661459 w 3943190"/>
                <a:gd name="connsiteY255" fmla="*/ 1644829 h 2628195"/>
                <a:gd name="connsiteX256" fmla="*/ 983368 w 3943190"/>
                <a:gd name="connsiteY256" fmla="*/ 1972618 h 2628195"/>
                <a:gd name="connsiteX257" fmla="*/ 983368 w 3943190"/>
                <a:gd name="connsiteY257" fmla="*/ 2294527 h 2628195"/>
                <a:gd name="connsiteX258" fmla="*/ 661459 w 3943190"/>
                <a:gd name="connsiteY258" fmla="*/ 2294527 h 2628195"/>
                <a:gd name="connsiteX259" fmla="*/ 661459 w 3943190"/>
                <a:gd name="connsiteY259" fmla="*/ 1972615 h 2628195"/>
                <a:gd name="connsiteX260" fmla="*/ 983368 w 3943190"/>
                <a:gd name="connsiteY260" fmla="*/ 1972618 h 2628195"/>
                <a:gd name="connsiteX261" fmla="*/ 989248 w 3943190"/>
                <a:gd name="connsiteY261" fmla="*/ 1972618 h 2628195"/>
                <a:gd name="connsiteX262" fmla="*/ 1311157 w 3943190"/>
                <a:gd name="connsiteY262" fmla="*/ 1972618 h 2628195"/>
                <a:gd name="connsiteX263" fmla="*/ 1311157 w 3943190"/>
                <a:gd name="connsiteY263" fmla="*/ 2294527 h 2628195"/>
                <a:gd name="connsiteX264" fmla="*/ 989248 w 3943190"/>
                <a:gd name="connsiteY264" fmla="*/ 2294527 h 2628195"/>
                <a:gd name="connsiteX265" fmla="*/ 989248 w 3943190"/>
                <a:gd name="connsiteY265" fmla="*/ 1972618 h 2628195"/>
                <a:gd name="connsiteX266" fmla="*/ 1317040 w 3943190"/>
                <a:gd name="connsiteY266" fmla="*/ 1972618 h 2628195"/>
                <a:gd name="connsiteX267" fmla="*/ 1638949 w 3943190"/>
                <a:gd name="connsiteY267" fmla="*/ 1972618 h 2628195"/>
                <a:gd name="connsiteX268" fmla="*/ 1638949 w 3943190"/>
                <a:gd name="connsiteY268" fmla="*/ 2294527 h 2628195"/>
                <a:gd name="connsiteX269" fmla="*/ 1317040 w 3943190"/>
                <a:gd name="connsiteY269" fmla="*/ 2294527 h 2628195"/>
                <a:gd name="connsiteX270" fmla="*/ 1317040 w 3943190"/>
                <a:gd name="connsiteY270" fmla="*/ 1972618 h 2628195"/>
                <a:gd name="connsiteX271" fmla="*/ 1644829 w 3943190"/>
                <a:gd name="connsiteY271" fmla="*/ 1972618 h 2628195"/>
                <a:gd name="connsiteX272" fmla="*/ 1966738 w 3943190"/>
                <a:gd name="connsiteY272" fmla="*/ 1972618 h 2628195"/>
                <a:gd name="connsiteX273" fmla="*/ 1966738 w 3943190"/>
                <a:gd name="connsiteY273" fmla="*/ 2294527 h 2628195"/>
                <a:gd name="connsiteX274" fmla="*/ 1644829 w 3943190"/>
                <a:gd name="connsiteY274" fmla="*/ 2294527 h 2628195"/>
                <a:gd name="connsiteX275" fmla="*/ 1644829 w 3943190"/>
                <a:gd name="connsiteY275" fmla="*/ 1972618 h 2628195"/>
                <a:gd name="connsiteX276" fmla="*/ 1972618 w 3943190"/>
                <a:gd name="connsiteY276" fmla="*/ 1972618 h 2628195"/>
                <a:gd name="connsiteX277" fmla="*/ 2294542 w 3943190"/>
                <a:gd name="connsiteY277" fmla="*/ 1972618 h 2628195"/>
                <a:gd name="connsiteX278" fmla="*/ 2294542 w 3943190"/>
                <a:gd name="connsiteY278" fmla="*/ 2294527 h 2628195"/>
                <a:gd name="connsiteX279" fmla="*/ 1972618 w 3943190"/>
                <a:gd name="connsiteY279" fmla="*/ 2294527 h 2628195"/>
                <a:gd name="connsiteX280" fmla="*/ 1972618 w 3943190"/>
                <a:gd name="connsiteY280" fmla="*/ 1972618 h 2628195"/>
                <a:gd name="connsiteX281" fmla="*/ 2300422 w 3943190"/>
                <a:gd name="connsiteY281" fmla="*/ 1972618 h 2628195"/>
                <a:gd name="connsiteX282" fmla="*/ 2622314 w 3943190"/>
                <a:gd name="connsiteY282" fmla="*/ 1972618 h 2628195"/>
                <a:gd name="connsiteX283" fmla="*/ 2622314 w 3943190"/>
                <a:gd name="connsiteY283" fmla="*/ 2294527 h 2628195"/>
                <a:gd name="connsiteX284" fmla="*/ 2300422 w 3943190"/>
                <a:gd name="connsiteY284" fmla="*/ 2294527 h 2628195"/>
                <a:gd name="connsiteX285" fmla="*/ 2300422 w 3943190"/>
                <a:gd name="connsiteY285" fmla="*/ 1972618 h 2628195"/>
                <a:gd name="connsiteX286" fmla="*/ 2628194 w 3943190"/>
                <a:gd name="connsiteY286" fmla="*/ 1972618 h 2628195"/>
                <a:gd name="connsiteX287" fmla="*/ 2950114 w 3943190"/>
                <a:gd name="connsiteY287" fmla="*/ 1972618 h 2628195"/>
                <a:gd name="connsiteX288" fmla="*/ 2950114 w 3943190"/>
                <a:gd name="connsiteY288" fmla="*/ 2294527 h 2628195"/>
                <a:gd name="connsiteX289" fmla="*/ 2628194 w 3943190"/>
                <a:gd name="connsiteY289" fmla="*/ 2294527 h 2628195"/>
                <a:gd name="connsiteX290" fmla="*/ 2628194 w 3943190"/>
                <a:gd name="connsiteY290" fmla="*/ 1972618 h 2628195"/>
                <a:gd name="connsiteX291" fmla="*/ 2955995 w 3943190"/>
                <a:gd name="connsiteY291" fmla="*/ 1972618 h 2628195"/>
                <a:gd name="connsiteX292" fmla="*/ 3281708 w 3943190"/>
                <a:gd name="connsiteY292" fmla="*/ 1972618 h 2628195"/>
                <a:gd name="connsiteX293" fmla="*/ 3281708 w 3943190"/>
                <a:gd name="connsiteY293" fmla="*/ 2294527 h 2628195"/>
                <a:gd name="connsiteX294" fmla="*/ 2955995 w 3943190"/>
                <a:gd name="connsiteY294" fmla="*/ 2294527 h 2628195"/>
                <a:gd name="connsiteX295" fmla="*/ 2955995 w 3943190"/>
                <a:gd name="connsiteY295" fmla="*/ 1972618 h 2628195"/>
                <a:gd name="connsiteX296" fmla="*/ 2955995 w 3943190"/>
                <a:gd name="connsiteY296" fmla="*/ 1966737 h 2628195"/>
                <a:gd name="connsiteX297" fmla="*/ 2955995 w 3943190"/>
                <a:gd name="connsiteY297" fmla="*/ 1644829 h 2628195"/>
                <a:gd name="connsiteX298" fmla="*/ 3281708 w 3943190"/>
                <a:gd name="connsiteY298" fmla="*/ 1644829 h 2628195"/>
                <a:gd name="connsiteX299" fmla="*/ 3281708 w 3943190"/>
                <a:gd name="connsiteY299" fmla="*/ 1966737 h 2628195"/>
                <a:gd name="connsiteX300" fmla="*/ 2955995 w 3943190"/>
                <a:gd name="connsiteY300" fmla="*/ 1966737 h 2628195"/>
                <a:gd name="connsiteX301" fmla="*/ 3287589 w 3943190"/>
                <a:gd name="connsiteY301" fmla="*/ 1644829 h 2628195"/>
                <a:gd name="connsiteX302" fmla="*/ 3609509 w 3943190"/>
                <a:gd name="connsiteY302" fmla="*/ 1644829 h 2628195"/>
                <a:gd name="connsiteX303" fmla="*/ 3609509 w 3943190"/>
                <a:gd name="connsiteY303" fmla="*/ 1966737 h 2628195"/>
                <a:gd name="connsiteX304" fmla="*/ 3287589 w 3943190"/>
                <a:gd name="connsiteY304" fmla="*/ 1966737 h 2628195"/>
                <a:gd name="connsiteX305" fmla="*/ 3287589 w 3943190"/>
                <a:gd name="connsiteY305" fmla="*/ 1644829 h 2628195"/>
                <a:gd name="connsiteX306" fmla="*/ 3287589 w 3943190"/>
                <a:gd name="connsiteY306" fmla="*/ 1638948 h 2628195"/>
                <a:gd name="connsiteX307" fmla="*/ 3287589 w 3943190"/>
                <a:gd name="connsiteY307" fmla="*/ 1317037 h 2628195"/>
                <a:gd name="connsiteX308" fmla="*/ 3609509 w 3943190"/>
                <a:gd name="connsiteY308" fmla="*/ 1317037 h 2628195"/>
                <a:gd name="connsiteX309" fmla="*/ 3609509 w 3943190"/>
                <a:gd name="connsiteY309" fmla="*/ 1638945 h 2628195"/>
                <a:gd name="connsiteX310" fmla="*/ 3287589 w 3943190"/>
                <a:gd name="connsiteY310" fmla="*/ 1638948 h 2628195"/>
                <a:gd name="connsiteX311" fmla="*/ 3287589 w 3943190"/>
                <a:gd name="connsiteY311" fmla="*/ 1638948 h 2628195"/>
                <a:gd name="connsiteX312" fmla="*/ 3287589 w 3943190"/>
                <a:gd name="connsiteY312" fmla="*/ 1311156 h 2628195"/>
                <a:gd name="connsiteX313" fmla="*/ 3287589 w 3943190"/>
                <a:gd name="connsiteY313" fmla="*/ 989333 h 2628195"/>
                <a:gd name="connsiteX314" fmla="*/ 3609509 w 3943190"/>
                <a:gd name="connsiteY314" fmla="*/ 989292 h 2628195"/>
                <a:gd name="connsiteX315" fmla="*/ 3609509 w 3943190"/>
                <a:gd name="connsiteY315" fmla="*/ 1311156 h 2628195"/>
                <a:gd name="connsiteX316" fmla="*/ 3287589 w 3943190"/>
                <a:gd name="connsiteY316" fmla="*/ 1311156 h 2628195"/>
                <a:gd name="connsiteX317" fmla="*/ 3287589 w 3943190"/>
                <a:gd name="connsiteY317" fmla="*/ 1311156 h 2628195"/>
                <a:gd name="connsiteX318" fmla="*/ 3615390 w 3943190"/>
                <a:gd name="connsiteY318" fmla="*/ 983411 h 2628195"/>
                <a:gd name="connsiteX319" fmla="*/ 3615390 w 3943190"/>
                <a:gd name="connsiteY319" fmla="*/ 661459 h 2628195"/>
                <a:gd name="connsiteX320" fmla="*/ 3937310 w 3943190"/>
                <a:gd name="connsiteY320" fmla="*/ 661459 h 2628195"/>
                <a:gd name="connsiteX321" fmla="*/ 3937310 w 3943190"/>
                <a:gd name="connsiteY321" fmla="*/ 983367 h 2628195"/>
                <a:gd name="connsiteX322" fmla="*/ 3615390 w 3943190"/>
                <a:gd name="connsiteY322" fmla="*/ 983411 h 2628195"/>
                <a:gd name="connsiteX323" fmla="*/ 3937310 w 3943190"/>
                <a:gd name="connsiteY323" fmla="*/ 655578 h 2628195"/>
                <a:gd name="connsiteX324" fmla="*/ 3615390 w 3943190"/>
                <a:gd name="connsiteY324" fmla="*/ 655578 h 2628195"/>
                <a:gd name="connsiteX325" fmla="*/ 3615390 w 3943190"/>
                <a:gd name="connsiteY325" fmla="*/ 333669 h 2628195"/>
                <a:gd name="connsiteX326" fmla="*/ 3937310 w 3943190"/>
                <a:gd name="connsiteY326" fmla="*/ 333669 h 2628195"/>
                <a:gd name="connsiteX327" fmla="*/ 3937310 w 3943190"/>
                <a:gd name="connsiteY327" fmla="*/ 655578 h 2628195"/>
                <a:gd name="connsiteX328" fmla="*/ 3609509 w 3943190"/>
                <a:gd name="connsiteY328" fmla="*/ 655578 h 2628195"/>
                <a:gd name="connsiteX329" fmla="*/ 3287589 w 3943190"/>
                <a:gd name="connsiteY329" fmla="*/ 655578 h 2628195"/>
                <a:gd name="connsiteX330" fmla="*/ 3287589 w 3943190"/>
                <a:gd name="connsiteY330" fmla="*/ 333669 h 2628195"/>
                <a:gd name="connsiteX331" fmla="*/ 3609509 w 3943190"/>
                <a:gd name="connsiteY331" fmla="*/ 333669 h 2628195"/>
                <a:gd name="connsiteX332" fmla="*/ 3609509 w 3943190"/>
                <a:gd name="connsiteY332" fmla="*/ 655578 h 2628195"/>
                <a:gd name="connsiteX333" fmla="*/ 3287589 w 3943190"/>
                <a:gd name="connsiteY333" fmla="*/ 327789 h 2628195"/>
                <a:gd name="connsiteX334" fmla="*/ 3287589 w 3943190"/>
                <a:gd name="connsiteY334" fmla="*/ 5880 h 2628195"/>
                <a:gd name="connsiteX335" fmla="*/ 3609509 w 3943190"/>
                <a:gd name="connsiteY335" fmla="*/ 5880 h 2628195"/>
                <a:gd name="connsiteX336" fmla="*/ 3609509 w 3943190"/>
                <a:gd name="connsiteY336" fmla="*/ 327789 h 2628195"/>
                <a:gd name="connsiteX337" fmla="*/ 3287589 w 3943190"/>
                <a:gd name="connsiteY337" fmla="*/ 327789 h 2628195"/>
                <a:gd name="connsiteX338" fmla="*/ 3287589 w 3943190"/>
                <a:gd name="connsiteY338" fmla="*/ 327789 h 2628195"/>
                <a:gd name="connsiteX339" fmla="*/ 3281708 w 3943190"/>
                <a:gd name="connsiteY339" fmla="*/ 327789 h 2628195"/>
                <a:gd name="connsiteX340" fmla="*/ 2955995 w 3943190"/>
                <a:gd name="connsiteY340" fmla="*/ 327789 h 2628195"/>
                <a:gd name="connsiteX341" fmla="*/ 2955995 w 3943190"/>
                <a:gd name="connsiteY341" fmla="*/ 5880 h 2628195"/>
                <a:gd name="connsiteX342" fmla="*/ 3281708 w 3943190"/>
                <a:gd name="connsiteY342" fmla="*/ 5880 h 2628195"/>
                <a:gd name="connsiteX343" fmla="*/ 3281708 w 3943190"/>
                <a:gd name="connsiteY343" fmla="*/ 327789 h 2628195"/>
                <a:gd name="connsiteX344" fmla="*/ 2950114 w 3943190"/>
                <a:gd name="connsiteY344" fmla="*/ 327789 h 2628195"/>
                <a:gd name="connsiteX345" fmla="*/ 2628194 w 3943190"/>
                <a:gd name="connsiteY345" fmla="*/ 327789 h 2628195"/>
                <a:gd name="connsiteX346" fmla="*/ 2628194 w 3943190"/>
                <a:gd name="connsiteY346" fmla="*/ 5880 h 2628195"/>
                <a:gd name="connsiteX347" fmla="*/ 2950114 w 3943190"/>
                <a:gd name="connsiteY347" fmla="*/ 5880 h 2628195"/>
                <a:gd name="connsiteX348" fmla="*/ 2950114 w 3943190"/>
                <a:gd name="connsiteY348" fmla="*/ 327789 h 2628195"/>
                <a:gd name="connsiteX349" fmla="*/ 2622314 w 3943190"/>
                <a:gd name="connsiteY349" fmla="*/ 327789 h 2628195"/>
                <a:gd name="connsiteX350" fmla="*/ 2300422 w 3943190"/>
                <a:gd name="connsiteY350" fmla="*/ 327789 h 2628195"/>
                <a:gd name="connsiteX351" fmla="*/ 2300422 w 3943190"/>
                <a:gd name="connsiteY351" fmla="*/ 5880 h 2628195"/>
                <a:gd name="connsiteX352" fmla="*/ 2622314 w 3943190"/>
                <a:gd name="connsiteY352" fmla="*/ 5880 h 2628195"/>
                <a:gd name="connsiteX353" fmla="*/ 2622314 w 3943190"/>
                <a:gd name="connsiteY353" fmla="*/ 327789 h 2628195"/>
                <a:gd name="connsiteX354" fmla="*/ 2294542 w 3943190"/>
                <a:gd name="connsiteY354" fmla="*/ 327789 h 2628195"/>
                <a:gd name="connsiteX355" fmla="*/ 1972618 w 3943190"/>
                <a:gd name="connsiteY355" fmla="*/ 327789 h 2628195"/>
                <a:gd name="connsiteX356" fmla="*/ 1972618 w 3943190"/>
                <a:gd name="connsiteY356" fmla="*/ 5880 h 2628195"/>
                <a:gd name="connsiteX357" fmla="*/ 2294542 w 3943190"/>
                <a:gd name="connsiteY357" fmla="*/ 5880 h 2628195"/>
                <a:gd name="connsiteX358" fmla="*/ 2294542 w 3943190"/>
                <a:gd name="connsiteY358" fmla="*/ 327789 h 2628195"/>
                <a:gd name="connsiteX359" fmla="*/ 1966738 w 3943190"/>
                <a:gd name="connsiteY359" fmla="*/ 327789 h 2628195"/>
                <a:gd name="connsiteX360" fmla="*/ 1644829 w 3943190"/>
                <a:gd name="connsiteY360" fmla="*/ 327789 h 2628195"/>
                <a:gd name="connsiteX361" fmla="*/ 1644829 w 3943190"/>
                <a:gd name="connsiteY361" fmla="*/ 5880 h 2628195"/>
                <a:gd name="connsiteX362" fmla="*/ 1966738 w 3943190"/>
                <a:gd name="connsiteY362" fmla="*/ 5880 h 2628195"/>
                <a:gd name="connsiteX363" fmla="*/ 1966738 w 3943190"/>
                <a:gd name="connsiteY363" fmla="*/ 327789 h 2628195"/>
                <a:gd name="connsiteX364" fmla="*/ 1638949 w 3943190"/>
                <a:gd name="connsiteY364" fmla="*/ 327789 h 2628195"/>
                <a:gd name="connsiteX365" fmla="*/ 1317040 w 3943190"/>
                <a:gd name="connsiteY365" fmla="*/ 327789 h 2628195"/>
                <a:gd name="connsiteX366" fmla="*/ 1317040 w 3943190"/>
                <a:gd name="connsiteY366" fmla="*/ 5880 h 2628195"/>
                <a:gd name="connsiteX367" fmla="*/ 1638949 w 3943190"/>
                <a:gd name="connsiteY367" fmla="*/ 5880 h 2628195"/>
                <a:gd name="connsiteX368" fmla="*/ 1638949 w 3943190"/>
                <a:gd name="connsiteY368" fmla="*/ 327789 h 2628195"/>
                <a:gd name="connsiteX369" fmla="*/ 1638949 w 3943190"/>
                <a:gd name="connsiteY369" fmla="*/ 327789 h 2628195"/>
                <a:gd name="connsiteX370" fmla="*/ 1311160 w 3943190"/>
                <a:gd name="connsiteY370" fmla="*/ 327789 h 2628195"/>
                <a:gd name="connsiteX371" fmla="*/ 989248 w 3943190"/>
                <a:gd name="connsiteY371" fmla="*/ 327789 h 2628195"/>
                <a:gd name="connsiteX372" fmla="*/ 989248 w 3943190"/>
                <a:gd name="connsiteY372" fmla="*/ 5880 h 2628195"/>
                <a:gd name="connsiteX373" fmla="*/ 1311157 w 3943190"/>
                <a:gd name="connsiteY373" fmla="*/ 5880 h 2628195"/>
                <a:gd name="connsiteX374" fmla="*/ 1311160 w 3943190"/>
                <a:gd name="connsiteY374" fmla="*/ 327789 h 2628195"/>
                <a:gd name="connsiteX375" fmla="*/ 1311160 w 3943190"/>
                <a:gd name="connsiteY375" fmla="*/ 327789 h 2628195"/>
                <a:gd name="connsiteX376" fmla="*/ 983368 w 3943190"/>
                <a:gd name="connsiteY376" fmla="*/ 327789 h 2628195"/>
                <a:gd name="connsiteX377" fmla="*/ 661459 w 3943190"/>
                <a:gd name="connsiteY377" fmla="*/ 327789 h 2628195"/>
                <a:gd name="connsiteX378" fmla="*/ 661459 w 3943190"/>
                <a:gd name="connsiteY378" fmla="*/ 5880 h 2628195"/>
                <a:gd name="connsiteX379" fmla="*/ 983368 w 3943190"/>
                <a:gd name="connsiteY379" fmla="*/ 5880 h 2628195"/>
                <a:gd name="connsiteX380" fmla="*/ 983368 w 3943190"/>
                <a:gd name="connsiteY380" fmla="*/ 327789 h 2628195"/>
                <a:gd name="connsiteX381" fmla="*/ 655578 w 3943190"/>
                <a:gd name="connsiteY381" fmla="*/ 333669 h 2628195"/>
                <a:gd name="connsiteX382" fmla="*/ 655578 w 3943190"/>
                <a:gd name="connsiteY382" fmla="*/ 655578 h 2628195"/>
                <a:gd name="connsiteX383" fmla="*/ 333670 w 3943190"/>
                <a:gd name="connsiteY383" fmla="*/ 655578 h 2628195"/>
                <a:gd name="connsiteX384" fmla="*/ 333670 w 3943190"/>
                <a:gd name="connsiteY384" fmla="*/ 333669 h 2628195"/>
                <a:gd name="connsiteX385" fmla="*/ 655578 w 3943190"/>
                <a:gd name="connsiteY385" fmla="*/ 333669 h 2628195"/>
                <a:gd name="connsiteX386" fmla="*/ 327789 w 3943190"/>
                <a:gd name="connsiteY386" fmla="*/ 655578 h 2628195"/>
                <a:gd name="connsiteX387" fmla="*/ 5880 w 3943190"/>
                <a:gd name="connsiteY387" fmla="*/ 655578 h 2628195"/>
                <a:gd name="connsiteX388" fmla="*/ 5880 w 3943190"/>
                <a:gd name="connsiteY388" fmla="*/ 333669 h 2628195"/>
                <a:gd name="connsiteX389" fmla="*/ 327789 w 3943190"/>
                <a:gd name="connsiteY389" fmla="*/ 333669 h 2628195"/>
                <a:gd name="connsiteX390" fmla="*/ 327789 w 3943190"/>
                <a:gd name="connsiteY390" fmla="*/ 655578 h 2628195"/>
                <a:gd name="connsiteX391" fmla="*/ 327789 w 3943190"/>
                <a:gd name="connsiteY391" fmla="*/ 655578 h 2628195"/>
                <a:gd name="connsiteX392" fmla="*/ 327789 w 3943190"/>
                <a:gd name="connsiteY392" fmla="*/ 1317037 h 2628195"/>
                <a:gd name="connsiteX393" fmla="*/ 327789 w 3943190"/>
                <a:gd name="connsiteY393" fmla="*/ 1638945 h 2628195"/>
                <a:gd name="connsiteX394" fmla="*/ 5880 w 3943190"/>
                <a:gd name="connsiteY394" fmla="*/ 1638945 h 2628195"/>
                <a:gd name="connsiteX395" fmla="*/ 5880 w 3943190"/>
                <a:gd name="connsiteY395" fmla="*/ 1317037 h 2628195"/>
                <a:gd name="connsiteX396" fmla="*/ 327789 w 3943190"/>
                <a:gd name="connsiteY396" fmla="*/ 1317037 h 2628195"/>
                <a:gd name="connsiteX397" fmla="*/ 5880 w 3943190"/>
                <a:gd name="connsiteY397" fmla="*/ 1972615 h 2628195"/>
                <a:gd name="connsiteX398" fmla="*/ 327789 w 3943190"/>
                <a:gd name="connsiteY398" fmla="*/ 1972615 h 2628195"/>
                <a:gd name="connsiteX399" fmla="*/ 327789 w 3943190"/>
                <a:gd name="connsiteY399" fmla="*/ 2294524 h 2628195"/>
                <a:gd name="connsiteX400" fmla="*/ 5880 w 3943190"/>
                <a:gd name="connsiteY400" fmla="*/ 2294524 h 2628195"/>
                <a:gd name="connsiteX401" fmla="*/ 5880 w 3943190"/>
                <a:gd name="connsiteY401" fmla="*/ 1972615 h 2628195"/>
                <a:gd name="connsiteX402" fmla="*/ 333670 w 3943190"/>
                <a:gd name="connsiteY402" fmla="*/ 1972615 h 2628195"/>
                <a:gd name="connsiteX403" fmla="*/ 655578 w 3943190"/>
                <a:gd name="connsiteY403" fmla="*/ 1972615 h 2628195"/>
                <a:gd name="connsiteX404" fmla="*/ 655578 w 3943190"/>
                <a:gd name="connsiteY404" fmla="*/ 2294524 h 2628195"/>
                <a:gd name="connsiteX405" fmla="*/ 333670 w 3943190"/>
                <a:gd name="connsiteY405" fmla="*/ 2294524 h 2628195"/>
                <a:gd name="connsiteX406" fmla="*/ 333670 w 3943190"/>
                <a:gd name="connsiteY406" fmla="*/ 1972615 h 2628195"/>
                <a:gd name="connsiteX407" fmla="*/ 655578 w 3943190"/>
                <a:gd name="connsiteY407" fmla="*/ 2300407 h 2628195"/>
                <a:gd name="connsiteX408" fmla="*/ 655578 w 3943190"/>
                <a:gd name="connsiteY408" fmla="*/ 2622316 h 2628195"/>
                <a:gd name="connsiteX409" fmla="*/ 333670 w 3943190"/>
                <a:gd name="connsiteY409" fmla="*/ 2622316 h 2628195"/>
                <a:gd name="connsiteX410" fmla="*/ 333670 w 3943190"/>
                <a:gd name="connsiteY410" fmla="*/ 2300407 h 2628195"/>
                <a:gd name="connsiteX411" fmla="*/ 655578 w 3943190"/>
                <a:gd name="connsiteY411" fmla="*/ 2300407 h 2628195"/>
                <a:gd name="connsiteX412" fmla="*/ 661459 w 3943190"/>
                <a:gd name="connsiteY412" fmla="*/ 2300407 h 2628195"/>
                <a:gd name="connsiteX413" fmla="*/ 983368 w 3943190"/>
                <a:gd name="connsiteY413" fmla="*/ 2300407 h 2628195"/>
                <a:gd name="connsiteX414" fmla="*/ 983368 w 3943190"/>
                <a:gd name="connsiteY414" fmla="*/ 2622316 h 2628195"/>
                <a:gd name="connsiteX415" fmla="*/ 661459 w 3943190"/>
                <a:gd name="connsiteY415" fmla="*/ 2622316 h 2628195"/>
                <a:gd name="connsiteX416" fmla="*/ 661459 w 3943190"/>
                <a:gd name="connsiteY416" fmla="*/ 2300407 h 2628195"/>
                <a:gd name="connsiteX417" fmla="*/ 989248 w 3943190"/>
                <a:gd name="connsiteY417" fmla="*/ 2300407 h 2628195"/>
                <a:gd name="connsiteX418" fmla="*/ 1311157 w 3943190"/>
                <a:gd name="connsiteY418" fmla="*/ 2300407 h 2628195"/>
                <a:gd name="connsiteX419" fmla="*/ 1311157 w 3943190"/>
                <a:gd name="connsiteY419" fmla="*/ 2622316 h 2628195"/>
                <a:gd name="connsiteX420" fmla="*/ 989248 w 3943190"/>
                <a:gd name="connsiteY420" fmla="*/ 2622316 h 2628195"/>
                <a:gd name="connsiteX421" fmla="*/ 989248 w 3943190"/>
                <a:gd name="connsiteY421" fmla="*/ 2300407 h 2628195"/>
                <a:gd name="connsiteX422" fmla="*/ 1317040 w 3943190"/>
                <a:gd name="connsiteY422" fmla="*/ 2300407 h 2628195"/>
                <a:gd name="connsiteX423" fmla="*/ 1638949 w 3943190"/>
                <a:gd name="connsiteY423" fmla="*/ 2300407 h 2628195"/>
                <a:gd name="connsiteX424" fmla="*/ 1638949 w 3943190"/>
                <a:gd name="connsiteY424" fmla="*/ 2622316 h 2628195"/>
                <a:gd name="connsiteX425" fmla="*/ 1317040 w 3943190"/>
                <a:gd name="connsiteY425" fmla="*/ 2622316 h 2628195"/>
                <a:gd name="connsiteX426" fmla="*/ 1317040 w 3943190"/>
                <a:gd name="connsiteY426" fmla="*/ 2300407 h 2628195"/>
                <a:gd name="connsiteX427" fmla="*/ 1644829 w 3943190"/>
                <a:gd name="connsiteY427" fmla="*/ 2300407 h 2628195"/>
                <a:gd name="connsiteX428" fmla="*/ 1966738 w 3943190"/>
                <a:gd name="connsiteY428" fmla="*/ 2300407 h 2628195"/>
                <a:gd name="connsiteX429" fmla="*/ 1966738 w 3943190"/>
                <a:gd name="connsiteY429" fmla="*/ 2622316 h 2628195"/>
                <a:gd name="connsiteX430" fmla="*/ 1644829 w 3943190"/>
                <a:gd name="connsiteY430" fmla="*/ 2622316 h 2628195"/>
                <a:gd name="connsiteX431" fmla="*/ 1644829 w 3943190"/>
                <a:gd name="connsiteY431" fmla="*/ 2300407 h 2628195"/>
                <a:gd name="connsiteX432" fmla="*/ 1972618 w 3943190"/>
                <a:gd name="connsiteY432" fmla="*/ 2300407 h 2628195"/>
                <a:gd name="connsiteX433" fmla="*/ 2294542 w 3943190"/>
                <a:gd name="connsiteY433" fmla="*/ 2300407 h 2628195"/>
                <a:gd name="connsiteX434" fmla="*/ 2294542 w 3943190"/>
                <a:gd name="connsiteY434" fmla="*/ 2622316 h 2628195"/>
                <a:gd name="connsiteX435" fmla="*/ 1972618 w 3943190"/>
                <a:gd name="connsiteY435" fmla="*/ 2622316 h 2628195"/>
                <a:gd name="connsiteX436" fmla="*/ 1972618 w 3943190"/>
                <a:gd name="connsiteY436" fmla="*/ 2300407 h 2628195"/>
                <a:gd name="connsiteX437" fmla="*/ 2300422 w 3943190"/>
                <a:gd name="connsiteY437" fmla="*/ 2300407 h 2628195"/>
                <a:gd name="connsiteX438" fmla="*/ 2622314 w 3943190"/>
                <a:gd name="connsiteY438" fmla="*/ 2300407 h 2628195"/>
                <a:gd name="connsiteX439" fmla="*/ 2622314 w 3943190"/>
                <a:gd name="connsiteY439" fmla="*/ 2622316 h 2628195"/>
                <a:gd name="connsiteX440" fmla="*/ 2300422 w 3943190"/>
                <a:gd name="connsiteY440" fmla="*/ 2622316 h 2628195"/>
                <a:gd name="connsiteX441" fmla="*/ 2300422 w 3943190"/>
                <a:gd name="connsiteY441" fmla="*/ 2300407 h 2628195"/>
                <a:gd name="connsiteX442" fmla="*/ 2628194 w 3943190"/>
                <a:gd name="connsiteY442" fmla="*/ 2300407 h 2628195"/>
                <a:gd name="connsiteX443" fmla="*/ 2950114 w 3943190"/>
                <a:gd name="connsiteY443" fmla="*/ 2300407 h 2628195"/>
                <a:gd name="connsiteX444" fmla="*/ 2950114 w 3943190"/>
                <a:gd name="connsiteY444" fmla="*/ 2622316 h 2628195"/>
                <a:gd name="connsiteX445" fmla="*/ 2628194 w 3943190"/>
                <a:gd name="connsiteY445" fmla="*/ 2622316 h 2628195"/>
                <a:gd name="connsiteX446" fmla="*/ 2628194 w 3943190"/>
                <a:gd name="connsiteY446" fmla="*/ 2300407 h 2628195"/>
                <a:gd name="connsiteX447" fmla="*/ 2955995 w 3943190"/>
                <a:gd name="connsiteY447" fmla="*/ 2300407 h 2628195"/>
                <a:gd name="connsiteX448" fmla="*/ 3281708 w 3943190"/>
                <a:gd name="connsiteY448" fmla="*/ 2300407 h 2628195"/>
                <a:gd name="connsiteX449" fmla="*/ 3281708 w 3943190"/>
                <a:gd name="connsiteY449" fmla="*/ 2622316 h 2628195"/>
                <a:gd name="connsiteX450" fmla="*/ 2955995 w 3943190"/>
                <a:gd name="connsiteY450" fmla="*/ 2622316 h 2628195"/>
                <a:gd name="connsiteX451" fmla="*/ 2955995 w 3943190"/>
                <a:gd name="connsiteY451" fmla="*/ 2300407 h 2628195"/>
                <a:gd name="connsiteX452" fmla="*/ 3287589 w 3943190"/>
                <a:gd name="connsiteY452" fmla="*/ 2300407 h 2628195"/>
                <a:gd name="connsiteX453" fmla="*/ 3609509 w 3943190"/>
                <a:gd name="connsiteY453" fmla="*/ 2300407 h 2628195"/>
                <a:gd name="connsiteX454" fmla="*/ 3609509 w 3943190"/>
                <a:gd name="connsiteY454" fmla="*/ 2622316 h 2628195"/>
                <a:gd name="connsiteX455" fmla="*/ 3287589 w 3943190"/>
                <a:gd name="connsiteY455" fmla="*/ 2622316 h 2628195"/>
                <a:gd name="connsiteX456" fmla="*/ 3287589 w 3943190"/>
                <a:gd name="connsiteY456" fmla="*/ 2300407 h 2628195"/>
                <a:gd name="connsiteX457" fmla="*/ 3287589 w 3943190"/>
                <a:gd name="connsiteY457" fmla="*/ 2294527 h 2628195"/>
                <a:gd name="connsiteX458" fmla="*/ 3287589 w 3943190"/>
                <a:gd name="connsiteY458" fmla="*/ 1972618 h 2628195"/>
                <a:gd name="connsiteX459" fmla="*/ 3609509 w 3943190"/>
                <a:gd name="connsiteY459" fmla="*/ 1972618 h 2628195"/>
                <a:gd name="connsiteX460" fmla="*/ 3609509 w 3943190"/>
                <a:gd name="connsiteY460" fmla="*/ 2294527 h 2628195"/>
                <a:gd name="connsiteX461" fmla="*/ 3287589 w 3943190"/>
                <a:gd name="connsiteY461" fmla="*/ 2294527 h 2628195"/>
                <a:gd name="connsiteX462" fmla="*/ 3615390 w 3943190"/>
                <a:gd name="connsiteY462" fmla="*/ 1972618 h 2628195"/>
                <a:gd name="connsiteX463" fmla="*/ 3937310 w 3943190"/>
                <a:gd name="connsiteY463" fmla="*/ 1972618 h 2628195"/>
                <a:gd name="connsiteX464" fmla="*/ 3937310 w 3943190"/>
                <a:gd name="connsiteY464" fmla="*/ 2294527 h 2628195"/>
                <a:gd name="connsiteX465" fmla="*/ 3615390 w 3943190"/>
                <a:gd name="connsiteY465" fmla="*/ 2294527 h 2628195"/>
                <a:gd name="connsiteX466" fmla="*/ 3615390 w 3943190"/>
                <a:gd name="connsiteY466" fmla="*/ 1972618 h 2628195"/>
                <a:gd name="connsiteX467" fmla="*/ 3615390 w 3943190"/>
                <a:gd name="connsiteY467" fmla="*/ 1966737 h 2628195"/>
                <a:gd name="connsiteX468" fmla="*/ 3615390 w 3943190"/>
                <a:gd name="connsiteY468" fmla="*/ 1644829 h 2628195"/>
                <a:gd name="connsiteX469" fmla="*/ 3937310 w 3943190"/>
                <a:gd name="connsiteY469" fmla="*/ 1644829 h 2628195"/>
                <a:gd name="connsiteX470" fmla="*/ 3937310 w 3943190"/>
                <a:gd name="connsiteY470" fmla="*/ 1966737 h 2628195"/>
                <a:gd name="connsiteX471" fmla="*/ 3615390 w 3943190"/>
                <a:gd name="connsiteY471" fmla="*/ 1966737 h 2628195"/>
                <a:gd name="connsiteX472" fmla="*/ 3615390 w 3943190"/>
                <a:gd name="connsiteY472" fmla="*/ 1638948 h 2628195"/>
                <a:gd name="connsiteX473" fmla="*/ 3615390 w 3943190"/>
                <a:gd name="connsiteY473" fmla="*/ 1317037 h 2628195"/>
                <a:gd name="connsiteX474" fmla="*/ 3937310 w 3943190"/>
                <a:gd name="connsiteY474" fmla="*/ 1317037 h 2628195"/>
                <a:gd name="connsiteX475" fmla="*/ 3937310 w 3943190"/>
                <a:gd name="connsiteY475" fmla="*/ 1638945 h 2628195"/>
                <a:gd name="connsiteX476" fmla="*/ 3615390 w 3943190"/>
                <a:gd name="connsiteY476" fmla="*/ 1638948 h 2628195"/>
                <a:gd name="connsiteX477" fmla="*/ 3615390 w 3943190"/>
                <a:gd name="connsiteY477" fmla="*/ 1638948 h 2628195"/>
                <a:gd name="connsiteX478" fmla="*/ 3937310 w 3943190"/>
                <a:gd name="connsiteY478" fmla="*/ 327789 h 2628195"/>
                <a:gd name="connsiteX479" fmla="*/ 3615390 w 3943190"/>
                <a:gd name="connsiteY479" fmla="*/ 327789 h 2628195"/>
                <a:gd name="connsiteX480" fmla="*/ 3615390 w 3943190"/>
                <a:gd name="connsiteY480" fmla="*/ 5880 h 2628195"/>
                <a:gd name="connsiteX481" fmla="*/ 3937310 w 3943190"/>
                <a:gd name="connsiteY481" fmla="*/ 5880 h 2628195"/>
                <a:gd name="connsiteX482" fmla="*/ 3937310 w 3943190"/>
                <a:gd name="connsiteY482" fmla="*/ 327789 h 2628195"/>
                <a:gd name="connsiteX483" fmla="*/ 327789 w 3943190"/>
                <a:gd name="connsiteY483" fmla="*/ 5880 h 2628195"/>
                <a:gd name="connsiteX484" fmla="*/ 327789 w 3943190"/>
                <a:gd name="connsiteY484" fmla="*/ 327789 h 2628195"/>
                <a:gd name="connsiteX485" fmla="*/ 5880 w 3943190"/>
                <a:gd name="connsiteY485" fmla="*/ 327789 h 2628195"/>
                <a:gd name="connsiteX486" fmla="*/ 5880 w 3943190"/>
                <a:gd name="connsiteY486" fmla="*/ 5880 h 2628195"/>
                <a:gd name="connsiteX487" fmla="*/ 327789 w 3943190"/>
                <a:gd name="connsiteY487" fmla="*/ 5880 h 2628195"/>
                <a:gd name="connsiteX488" fmla="*/ 5880 w 3943190"/>
                <a:gd name="connsiteY488" fmla="*/ 2300407 h 2628195"/>
                <a:gd name="connsiteX489" fmla="*/ 327789 w 3943190"/>
                <a:gd name="connsiteY489" fmla="*/ 2300407 h 2628195"/>
                <a:gd name="connsiteX490" fmla="*/ 327789 w 3943190"/>
                <a:gd name="connsiteY490" fmla="*/ 2622316 h 2628195"/>
                <a:gd name="connsiteX491" fmla="*/ 5880 w 3943190"/>
                <a:gd name="connsiteY491" fmla="*/ 2622316 h 2628195"/>
                <a:gd name="connsiteX492" fmla="*/ 5880 w 3943190"/>
                <a:gd name="connsiteY492" fmla="*/ 2300407 h 2628195"/>
                <a:gd name="connsiteX493" fmla="*/ 3615390 w 3943190"/>
                <a:gd name="connsiteY493" fmla="*/ 2622316 h 2628195"/>
                <a:gd name="connsiteX494" fmla="*/ 3615390 w 3943190"/>
                <a:gd name="connsiteY494" fmla="*/ 2300407 h 2628195"/>
                <a:gd name="connsiteX495" fmla="*/ 3937310 w 3943190"/>
                <a:gd name="connsiteY495" fmla="*/ 2300407 h 2628195"/>
                <a:gd name="connsiteX496" fmla="*/ 3937310 w 3943190"/>
                <a:gd name="connsiteY496" fmla="*/ 2622316 h 2628195"/>
                <a:gd name="connsiteX497" fmla="*/ 3615390 w 3943190"/>
                <a:gd name="connsiteY497" fmla="*/ 2622316 h 2628195"/>
                <a:gd name="connsiteX498" fmla="*/ 3615390 w 3943190"/>
                <a:gd name="connsiteY498" fmla="*/ 2622316 h 262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</a:cxnLst>
              <a:rect l="l" t="t" r="r" b="b"/>
              <a:pathLst>
                <a:path w="3943190" h="2628195">
                  <a:moveTo>
                    <a:pt x="655578" y="327789"/>
                  </a:moveTo>
                  <a:lnTo>
                    <a:pt x="333670" y="327789"/>
                  </a:lnTo>
                  <a:lnTo>
                    <a:pt x="333670" y="5880"/>
                  </a:lnTo>
                  <a:lnTo>
                    <a:pt x="655578" y="5880"/>
                  </a:lnTo>
                  <a:lnTo>
                    <a:pt x="655578" y="327789"/>
                  </a:lnTo>
                  <a:close/>
                  <a:moveTo>
                    <a:pt x="0" y="0"/>
                  </a:moveTo>
                  <a:lnTo>
                    <a:pt x="0" y="2628196"/>
                  </a:lnTo>
                  <a:lnTo>
                    <a:pt x="3943190" y="2628196"/>
                  </a:lnTo>
                  <a:lnTo>
                    <a:pt x="3943190" y="0"/>
                  </a:lnTo>
                  <a:lnTo>
                    <a:pt x="0" y="0"/>
                  </a:lnTo>
                  <a:close/>
                  <a:moveTo>
                    <a:pt x="3937310" y="1311156"/>
                  </a:moveTo>
                  <a:lnTo>
                    <a:pt x="3615390" y="1311156"/>
                  </a:lnTo>
                  <a:lnTo>
                    <a:pt x="3615390" y="989292"/>
                  </a:lnTo>
                  <a:lnTo>
                    <a:pt x="3937310" y="989251"/>
                  </a:lnTo>
                  <a:lnTo>
                    <a:pt x="3937310" y="1311156"/>
                  </a:lnTo>
                  <a:close/>
                  <a:moveTo>
                    <a:pt x="5880" y="1644829"/>
                  </a:moveTo>
                  <a:lnTo>
                    <a:pt x="327789" y="1644829"/>
                  </a:lnTo>
                  <a:lnTo>
                    <a:pt x="327789" y="1966737"/>
                  </a:lnTo>
                  <a:lnTo>
                    <a:pt x="5880" y="1966737"/>
                  </a:lnTo>
                  <a:lnTo>
                    <a:pt x="5880" y="1644829"/>
                  </a:lnTo>
                  <a:close/>
                  <a:moveTo>
                    <a:pt x="333670" y="1644829"/>
                  </a:moveTo>
                  <a:lnTo>
                    <a:pt x="655578" y="1644829"/>
                  </a:lnTo>
                  <a:lnTo>
                    <a:pt x="655578" y="1966737"/>
                  </a:lnTo>
                  <a:lnTo>
                    <a:pt x="333670" y="1966737"/>
                  </a:lnTo>
                  <a:lnTo>
                    <a:pt x="333670" y="1644829"/>
                  </a:lnTo>
                  <a:close/>
                  <a:moveTo>
                    <a:pt x="3281708" y="983455"/>
                  </a:moveTo>
                  <a:lnTo>
                    <a:pt x="2955995" y="983497"/>
                  </a:lnTo>
                  <a:lnTo>
                    <a:pt x="2955995" y="661459"/>
                  </a:lnTo>
                  <a:lnTo>
                    <a:pt x="3281708" y="661459"/>
                  </a:lnTo>
                  <a:lnTo>
                    <a:pt x="3281708" y="983455"/>
                  </a:lnTo>
                  <a:close/>
                  <a:moveTo>
                    <a:pt x="3287589" y="661459"/>
                  </a:moveTo>
                  <a:lnTo>
                    <a:pt x="3609509" y="661459"/>
                  </a:lnTo>
                  <a:lnTo>
                    <a:pt x="3609509" y="983411"/>
                  </a:lnTo>
                  <a:lnTo>
                    <a:pt x="3287589" y="983453"/>
                  </a:lnTo>
                  <a:lnTo>
                    <a:pt x="3287589" y="661459"/>
                  </a:lnTo>
                  <a:close/>
                  <a:moveTo>
                    <a:pt x="1966738" y="1311156"/>
                  </a:moveTo>
                  <a:lnTo>
                    <a:pt x="1644829" y="1311156"/>
                  </a:lnTo>
                  <a:lnTo>
                    <a:pt x="1644829" y="989548"/>
                  </a:lnTo>
                  <a:lnTo>
                    <a:pt x="1966738" y="989506"/>
                  </a:lnTo>
                  <a:lnTo>
                    <a:pt x="1966738" y="1311156"/>
                  </a:lnTo>
                  <a:close/>
                  <a:moveTo>
                    <a:pt x="1972618" y="989506"/>
                  </a:moveTo>
                  <a:lnTo>
                    <a:pt x="2294542" y="989465"/>
                  </a:lnTo>
                  <a:lnTo>
                    <a:pt x="2294542" y="1311159"/>
                  </a:lnTo>
                  <a:lnTo>
                    <a:pt x="1972618" y="1311159"/>
                  </a:lnTo>
                  <a:lnTo>
                    <a:pt x="1972618" y="989506"/>
                  </a:lnTo>
                  <a:close/>
                  <a:moveTo>
                    <a:pt x="1638949" y="1311156"/>
                  </a:moveTo>
                  <a:lnTo>
                    <a:pt x="1317040" y="1311156"/>
                  </a:lnTo>
                  <a:lnTo>
                    <a:pt x="1317040" y="989589"/>
                  </a:lnTo>
                  <a:lnTo>
                    <a:pt x="1638949" y="989548"/>
                  </a:lnTo>
                  <a:lnTo>
                    <a:pt x="1638949" y="1311156"/>
                  </a:lnTo>
                  <a:lnTo>
                    <a:pt x="1638949" y="1311156"/>
                  </a:lnTo>
                  <a:close/>
                  <a:moveTo>
                    <a:pt x="1638949" y="1317037"/>
                  </a:moveTo>
                  <a:lnTo>
                    <a:pt x="1638949" y="1638945"/>
                  </a:lnTo>
                  <a:lnTo>
                    <a:pt x="1317040" y="1638945"/>
                  </a:lnTo>
                  <a:lnTo>
                    <a:pt x="1317040" y="1317037"/>
                  </a:lnTo>
                  <a:lnTo>
                    <a:pt x="1638949" y="1317037"/>
                  </a:lnTo>
                  <a:close/>
                  <a:moveTo>
                    <a:pt x="1644829" y="1317037"/>
                  </a:moveTo>
                  <a:lnTo>
                    <a:pt x="1966738" y="1317037"/>
                  </a:lnTo>
                  <a:lnTo>
                    <a:pt x="1966738" y="1638945"/>
                  </a:lnTo>
                  <a:lnTo>
                    <a:pt x="1644829" y="1638945"/>
                  </a:lnTo>
                  <a:lnTo>
                    <a:pt x="1644829" y="1317037"/>
                  </a:lnTo>
                  <a:close/>
                  <a:moveTo>
                    <a:pt x="1972618" y="1317037"/>
                  </a:moveTo>
                  <a:lnTo>
                    <a:pt x="2294542" y="1317037"/>
                  </a:lnTo>
                  <a:lnTo>
                    <a:pt x="2294542" y="1638945"/>
                  </a:lnTo>
                  <a:lnTo>
                    <a:pt x="1972618" y="1638945"/>
                  </a:lnTo>
                  <a:lnTo>
                    <a:pt x="1972618" y="1317037"/>
                  </a:lnTo>
                  <a:close/>
                  <a:moveTo>
                    <a:pt x="2300422" y="1317037"/>
                  </a:moveTo>
                  <a:lnTo>
                    <a:pt x="2622314" y="1317037"/>
                  </a:lnTo>
                  <a:lnTo>
                    <a:pt x="2622314" y="1638945"/>
                  </a:lnTo>
                  <a:lnTo>
                    <a:pt x="2300422" y="1638945"/>
                  </a:lnTo>
                  <a:lnTo>
                    <a:pt x="2300422" y="1317037"/>
                  </a:lnTo>
                  <a:close/>
                  <a:moveTo>
                    <a:pt x="2300422" y="1311156"/>
                  </a:moveTo>
                  <a:lnTo>
                    <a:pt x="2300422" y="989462"/>
                  </a:lnTo>
                  <a:lnTo>
                    <a:pt x="2622314" y="989421"/>
                  </a:lnTo>
                  <a:lnTo>
                    <a:pt x="2622314" y="1311156"/>
                  </a:lnTo>
                  <a:lnTo>
                    <a:pt x="2300422" y="1311156"/>
                  </a:lnTo>
                  <a:lnTo>
                    <a:pt x="2300422" y="1311156"/>
                  </a:lnTo>
                  <a:close/>
                  <a:moveTo>
                    <a:pt x="2628194" y="989418"/>
                  </a:moveTo>
                  <a:lnTo>
                    <a:pt x="2950114" y="989377"/>
                  </a:lnTo>
                  <a:lnTo>
                    <a:pt x="2950114" y="1311156"/>
                  </a:lnTo>
                  <a:lnTo>
                    <a:pt x="2628194" y="1311156"/>
                  </a:lnTo>
                  <a:lnTo>
                    <a:pt x="2628194" y="989418"/>
                  </a:lnTo>
                  <a:close/>
                  <a:moveTo>
                    <a:pt x="2628194" y="983538"/>
                  </a:moveTo>
                  <a:lnTo>
                    <a:pt x="2628194" y="661459"/>
                  </a:lnTo>
                  <a:lnTo>
                    <a:pt x="2950114" y="661459"/>
                  </a:lnTo>
                  <a:lnTo>
                    <a:pt x="2950114" y="983497"/>
                  </a:lnTo>
                  <a:lnTo>
                    <a:pt x="2628194" y="983538"/>
                  </a:lnTo>
                  <a:close/>
                  <a:moveTo>
                    <a:pt x="2622314" y="983541"/>
                  </a:moveTo>
                  <a:lnTo>
                    <a:pt x="2300422" y="983582"/>
                  </a:lnTo>
                  <a:lnTo>
                    <a:pt x="2300422" y="661459"/>
                  </a:lnTo>
                  <a:lnTo>
                    <a:pt x="2622314" y="661459"/>
                  </a:lnTo>
                  <a:lnTo>
                    <a:pt x="2622314" y="983541"/>
                  </a:lnTo>
                  <a:close/>
                  <a:moveTo>
                    <a:pt x="2294542" y="983582"/>
                  </a:moveTo>
                  <a:lnTo>
                    <a:pt x="1972618" y="983623"/>
                  </a:lnTo>
                  <a:lnTo>
                    <a:pt x="1972618" y="661459"/>
                  </a:lnTo>
                  <a:lnTo>
                    <a:pt x="2294542" y="661459"/>
                  </a:lnTo>
                  <a:lnTo>
                    <a:pt x="2294542" y="983582"/>
                  </a:lnTo>
                  <a:close/>
                  <a:moveTo>
                    <a:pt x="1966738" y="983626"/>
                  </a:moveTo>
                  <a:lnTo>
                    <a:pt x="1644829" y="983667"/>
                  </a:lnTo>
                  <a:lnTo>
                    <a:pt x="1644829" y="661459"/>
                  </a:lnTo>
                  <a:lnTo>
                    <a:pt x="1966738" y="661459"/>
                  </a:lnTo>
                  <a:lnTo>
                    <a:pt x="1966738" y="983626"/>
                  </a:lnTo>
                  <a:close/>
                  <a:moveTo>
                    <a:pt x="1638949" y="983667"/>
                  </a:moveTo>
                  <a:lnTo>
                    <a:pt x="1317040" y="983708"/>
                  </a:lnTo>
                  <a:lnTo>
                    <a:pt x="1317040" y="661459"/>
                  </a:lnTo>
                  <a:lnTo>
                    <a:pt x="1638949" y="661459"/>
                  </a:lnTo>
                  <a:lnTo>
                    <a:pt x="1638949" y="983667"/>
                  </a:lnTo>
                  <a:close/>
                  <a:moveTo>
                    <a:pt x="1311160" y="983711"/>
                  </a:moveTo>
                  <a:lnTo>
                    <a:pt x="989251" y="983752"/>
                  </a:lnTo>
                  <a:lnTo>
                    <a:pt x="989251" y="661459"/>
                  </a:lnTo>
                  <a:lnTo>
                    <a:pt x="1311160" y="661459"/>
                  </a:lnTo>
                  <a:lnTo>
                    <a:pt x="1311160" y="983711"/>
                  </a:lnTo>
                  <a:close/>
                  <a:moveTo>
                    <a:pt x="1311160" y="989592"/>
                  </a:moveTo>
                  <a:lnTo>
                    <a:pt x="1311160" y="1311156"/>
                  </a:lnTo>
                  <a:lnTo>
                    <a:pt x="989248" y="1311156"/>
                  </a:lnTo>
                  <a:lnTo>
                    <a:pt x="989248" y="989633"/>
                  </a:lnTo>
                  <a:lnTo>
                    <a:pt x="1311160" y="989592"/>
                  </a:lnTo>
                  <a:close/>
                  <a:moveTo>
                    <a:pt x="983368" y="1311156"/>
                  </a:moveTo>
                  <a:lnTo>
                    <a:pt x="661459" y="1311156"/>
                  </a:lnTo>
                  <a:lnTo>
                    <a:pt x="661459" y="989677"/>
                  </a:lnTo>
                  <a:lnTo>
                    <a:pt x="983368" y="989636"/>
                  </a:lnTo>
                  <a:lnTo>
                    <a:pt x="983368" y="1311156"/>
                  </a:lnTo>
                  <a:close/>
                  <a:moveTo>
                    <a:pt x="983368" y="1317037"/>
                  </a:moveTo>
                  <a:lnTo>
                    <a:pt x="983368" y="1638945"/>
                  </a:lnTo>
                  <a:lnTo>
                    <a:pt x="661459" y="1638945"/>
                  </a:lnTo>
                  <a:lnTo>
                    <a:pt x="661459" y="1317037"/>
                  </a:lnTo>
                  <a:lnTo>
                    <a:pt x="983368" y="1317037"/>
                  </a:lnTo>
                  <a:close/>
                  <a:moveTo>
                    <a:pt x="989248" y="1317037"/>
                  </a:moveTo>
                  <a:lnTo>
                    <a:pt x="1311157" y="1317037"/>
                  </a:lnTo>
                  <a:lnTo>
                    <a:pt x="1311157" y="1638945"/>
                  </a:lnTo>
                  <a:lnTo>
                    <a:pt x="989248" y="1638945"/>
                  </a:lnTo>
                  <a:lnTo>
                    <a:pt x="989248" y="1317037"/>
                  </a:lnTo>
                  <a:close/>
                  <a:moveTo>
                    <a:pt x="1311160" y="1644829"/>
                  </a:moveTo>
                  <a:lnTo>
                    <a:pt x="1311160" y="1966737"/>
                  </a:lnTo>
                  <a:lnTo>
                    <a:pt x="989251" y="1966737"/>
                  </a:lnTo>
                  <a:lnTo>
                    <a:pt x="989251" y="1644829"/>
                  </a:lnTo>
                  <a:lnTo>
                    <a:pt x="1311160" y="1644829"/>
                  </a:lnTo>
                  <a:close/>
                  <a:moveTo>
                    <a:pt x="1317040" y="1644829"/>
                  </a:moveTo>
                  <a:lnTo>
                    <a:pt x="1638949" y="1644829"/>
                  </a:lnTo>
                  <a:lnTo>
                    <a:pt x="1638949" y="1966737"/>
                  </a:lnTo>
                  <a:lnTo>
                    <a:pt x="1317040" y="1966737"/>
                  </a:lnTo>
                  <a:lnTo>
                    <a:pt x="1317040" y="1644829"/>
                  </a:lnTo>
                  <a:close/>
                  <a:moveTo>
                    <a:pt x="1644829" y="1644829"/>
                  </a:moveTo>
                  <a:lnTo>
                    <a:pt x="1966738" y="1644829"/>
                  </a:lnTo>
                  <a:lnTo>
                    <a:pt x="1966738" y="1966737"/>
                  </a:lnTo>
                  <a:lnTo>
                    <a:pt x="1644829" y="1966737"/>
                  </a:lnTo>
                  <a:lnTo>
                    <a:pt x="1644829" y="1644829"/>
                  </a:lnTo>
                  <a:close/>
                  <a:moveTo>
                    <a:pt x="1972618" y="1644829"/>
                  </a:moveTo>
                  <a:lnTo>
                    <a:pt x="2294542" y="1644829"/>
                  </a:lnTo>
                  <a:lnTo>
                    <a:pt x="2294542" y="1966737"/>
                  </a:lnTo>
                  <a:lnTo>
                    <a:pt x="1972618" y="1966737"/>
                  </a:lnTo>
                  <a:lnTo>
                    <a:pt x="1972618" y="1644829"/>
                  </a:lnTo>
                  <a:close/>
                  <a:moveTo>
                    <a:pt x="2300422" y="1644829"/>
                  </a:moveTo>
                  <a:lnTo>
                    <a:pt x="2622314" y="1644829"/>
                  </a:lnTo>
                  <a:lnTo>
                    <a:pt x="2622314" y="1966737"/>
                  </a:lnTo>
                  <a:lnTo>
                    <a:pt x="2300422" y="1966737"/>
                  </a:lnTo>
                  <a:lnTo>
                    <a:pt x="2300422" y="1644829"/>
                  </a:lnTo>
                  <a:close/>
                  <a:moveTo>
                    <a:pt x="2628194" y="1644829"/>
                  </a:moveTo>
                  <a:lnTo>
                    <a:pt x="2950114" y="1644829"/>
                  </a:lnTo>
                  <a:lnTo>
                    <a:pt x="2950114" y="1966737"/>
                  </a:lnTo>
                  <a:lnTo>
                    <a:pt x="2628194" y="1966737"/>
                  </a:lnTo>
                  <a:lnTo>
                    <a:pt x="2628194" y="1644829"/>
                  </a:lnTo>
                  <a:close/>
                  <a:moveTo>
                    <a:pt x="2628194" y="1638948"/>
                  </a:moveTo>
                  <a:lnTo>
                    <a:pt x="2628194" y="1317037"/>
                  </a:lnTo>
                  <a:lnTo>
                    <a:pt x="2950114" y="1317037"/>
                  </a:lnTo>
                  <a:lnTo>
                    <a:pt x="2950114" y="1638945"/>
                  </a:lnTo>
                  <a:lnTo>
                    <a:pt x="2628194" y="1638948"/>
                  </a:lnTo>
                  <a:lnTo>
                    <a:pt x="2628194" y="1638948"/>
                  </a:lnTo>
                  <a:close/>
                  <a:moveTo>
                    <a:pt x="2955995" y="1317037"/>
                  </a:moveTo>
                  <a:lnTo>
                    <a:pt x="3281708" y="1317037"/>
                  </a:lnTo>
                  <a:lnTo>
                    <a:pt x="3281708" y="1638945"/>
                  </a:lnTo>
                  <a:lnTo>
                    <a:pt x="2955995" y="1638945"/>
                  </a:lnTo>
                  <a:lnTo>
                    <a:pt x="2955995" y="1317037"/>
                  </a:lnTo>
                  <a:close/>
                  <a:moveTo>
                    <a:pt x="2955995" y="1311156"/>
                  </a:moveTo>
                  <a:lnTo>
                    <a:pt x="2955995" y="989377"/>
                  </a:lnTo>
                  <a:lnTo>
                    <a:pt x="3281708" y="989336"/>
                  </a:lnTo>
                  <a:lnTo>
                    <a:pt x="3281708" y="1311159"/>
                  </a:lnTo>
                  <a:lnTo>
                    <a:pt x="2955995" y="1311156"/>
                  </a:lnTo>
                  <a:lnTo>
                    <a:pt x="2955995" y="1311156"/>
                  </a:lnTo>
                  <a:close/>
                  <a:moveTo>
                    <a:pt x="2955995" y="655578"/>
                  </a:moveTo>
                  <a:lnTo>
                    <a:pt x="2955995" y="333669"/>
                  </a:lnTo>
                  <a:lnTo>
                    <a:pt x="3281708" y="333669"/>
                  </a:lnTo>
                  <a:lnTo>
                    <a:pt x="3281708" y="655578"/>
                  </a:lnTo>
                  <a:lnTo>
                    <a:pt x="2955995" y="655578"/>
                  </a:lnTo>
                  <a:close/>
                  <a:moveTo>
                    <a:pt x="2950114" y="655578"/>
                  </a:moveTo>
                  <a:lnTo>
                    <a:pt x="2628194" y="655578"/>
                  </a:lnTo>
                  <a:lnTo>
                    <a:pt x="2628194" y="333669"/>
                  </a:lnTo>
                  <a:lnTo>
                    <a:pt x="2950114" y="333669"/>
                  </a:lnTo>
                  <a:lnTo>
                    <a:pt x="2950114" y="655578"/>
                  </a:lnTo>
                  <a:close/>
                  <a:moveTo>
                    <a:pt x="2622314" y="655578"/>
                  </a:moveTo>
                  <a:lnTo>
                    <a:pt x="2300422" y="655578"/>
                  </a:lnTo>
                  <a:lnTo>
                    <a:pt x="2300422" y="333669"/>
                  </a:lnTo>
                  <a:lnTo>
                    <a:pt x="2622314" y="333669"/>
                  </a:lnTo>
                  <a:lnTo>
                    <a:pt x="2622314" y="655578"/>
                  </a:lnTo>
                  <a:close/>
                  <a:moveTo>
                    <a:pt x="2294542" y="655578"/>
                  </a:moveTo>
                  <a:lnTo>
                    <a:pt x="1972618" y="655578"/>
                  </a:lnTo>
                  <a:lnTo>
                    <a:pt x="1972618" y="333669"/>
                  </a:lnTo>
                  <a:lnTo>
                    <a:pt x="2294542" y="333669"/>
                  </a:lnTo>
                  <a:lnTo>
                    <a:pt x="2294542" y="655578"/>
                  </a:lnTo>
                  <a:close/>
                  <a:moveTo>
                    <a:pt x="1966738" y="655578"/>
                  </a:moveTo>
                  <a:lnTo>
                    <a:pt x="1644829" y="655578"/>
                  </a:lnTo>
                  <a:lnTo>
                    <a:pt x="1644829" y="333669"/>
                  </a:lnTo>
                  <a:lnTo>
                    <a:pt x="1966738" y="333669"/>
                  </a:lnTo>
                  <a:lnTo>
                    <a:pt x="1966738" y="655578"/>
                  </a:lnTo>
                  <a:close/>
                  <a:moveTo>
                    <a:pt x="1638949" y="655578"/>
                  </a:moveTo>
                  <a:lnTo>
                    <a:pt x="1317040" y="655578"/>
                  </a:lnTo>
                  <a:lnTo>
                    <a:pt x="1317040" y="333669"/>
                  </a:lnTo>
                  <a:lnTo>
                    <a:pt x="1638949" y="333669"/>
                  </a:lnTo>
                  <a:lnTo>
                    <a:pt x="1638949" y="655578"/>
                  </a:lnTo>
                  <a:lnTo>
                    <a:pt x="1638949" y="655578"/>
                  </a:lnTo>
                  <a:close/>
                  <a:moveTo>
                    <a:pt x="1311160" y="655578"/>
                  </a:moveTo>
                  <a:lnTo>
                    <a:pt x="989248" y="655578"/>
                  </a:lnTo>
                  <a:lnTo>
                    <a:pt x="989248" y="333669"/>
                  </a:lnTo>
                  <a:lnTo>
                    <a:pt x="1311157" y="333669"/>
                  </a:lnTo>
                  <a:lnTo>
                    <a:pt x="1311160" y="655578"/>
                  </a:lnTo>
                  <a:lnTo>
                    <a:pt x="1311160" y="655578"/>
                  </a:lnTo>
                  <a:close/>
                  <a:moveTo>
                    <a:pt x="983368" y="655578"/>
                  </a:moveTo>
                  <a:lnTo>
                    <a:pt x="661459" y="655578"/>
                  </a:lnTo>
                  <a:lnTo>
                    <a:pt x="661459" y="333669"/>
                  </a:lnTo>
                  <a:lnTo>
                    <a:pt x="983368" y="333669"/>
                  </a:lnTo>
                  <a:lnTo>
                    <a:pt x="983368" y="655578"/>
                  </a:lnTo>
                  <a:close/>
                  <a:moveTo>
                    <a:pt x="983368" y="661459"/>
                  </a:moveTo>
                  <a:lnTo>
                    <a:pt x="983368" y="983752"/>
                  </a:lnTo>
                  <a:lnTo>
                    <a:pt x="661459" y="983794"/>
                  </a:lnTo>
                  <a:lnTo>
                    <a:pt x="661459" y="661459"/>
                  </a:lnTo>
                  <a:lnTo>
                    <a:pt x="983368" y="661459"/>
                  </a:lnTo>
                  <a:close/>
                  <a:moveTo>
                    <a:pt x="655578" y="983797"/>
                  </a:moveTo>
                  <a:lnTo>
                    <a:pt x="333670" y="983838"/>
                  </a:lnTo>
                  <a:lnTo>
                    <a:pt x="333670" y="661459"/>
                  </a:lnTo>
                  <a:lnTo>
                    <a:pt x="655578" y="661459"/>
                  </a:lnTo>
                  <a:lnTo>
                    <a:pt x="655578" y="983797"/>
                  </a:lnTo>
                  <a:close/>
                  <a:moveTo>
                    <a:pt x="327789" y="983838"/>
                  </a:moveTo>
                  <a:lnTo>
                    <a:pt x="5880" y="983879"/>
                  </a:lnTo>
                  <a:lnTo>
                    <a:pt x="5880" y="661459"/>
                  </a:lnTo>
                  <a:lnTo>
                    <a:pt x="327789" y="661459"/>
                  </a:lnTo>
                  <a:lnTo>
                    <a:pt x="327789" y="983838"/>
                  </a:lnTo>
                  <a:close/>
                  <a:moveTo>
                    <a:pt x="5880" y="989762"/>
                  </a:moveTo>
                  <a:lnTo>
                    <a:pt x="327789" y="989721"/>
                  </a:lnTo>
                  <a:lnTo>
                    <a:pt x="327789" y="1311159"/>
                  </a:lnTo>
                  <a:lnTo>
                    <a:pt x="5880" y="1311159"/>
                  </a:lnTo>
                  <a:lnTo>
                    <a:pt x="5880" y="989762"/>
                  </a:lnTo>
                  <a:close/>
                  <a:moveTo>
                    <a:pt x="333670" y="989718"/>
                  </a:moveTo>
                  <a:lnTo>
                    <a:pt x="655578" y="989677"/>
                  </a:lnTo>
                  <a:lnTo>
                    <a:pt x="655578" y="1311156"/>
                  </a:lnTo>
                  <a:lnTo>
                    <a:pt x="333670" y="1311156"/>
                  </a:lnTo>
                  <a:lnTo>
                    <a:pt x="333670" y="989718"/>
                  </a:lnTo>
                  <a:close/>
                  <a:moveTo>
                    <a:pt x="655578" y="1317037"/>
                  </a:moveTo>
                  <a:lnTo>
                    <a:pt x="655578" y="1638945"/>
                  </a:lnTo>
                  <a:lnTo>
                    <a:pt x="333670" y="1638945"/>
                  </a:lnTo>
                  <a:lnTo>
                    <a:pt x="333670" y="1317037"/>
                  </a:lnTo>
                  <a:lnTo>
                    <a:pt x="655578" y="1317037"/>
                  </a:lnTo>
                  <a:close/>
                  <a:moveTo>
                    <a:pt x="661459" y="1644829"/>
                  </a:moveTo>
                  <a:lnTo>
                    <a:pt x="983368" y="1644829"/>
                  </a:lnTo>
                  <a:lnTo>
                    <a:pt x="983368" y="1966737"/>
                  </a:lnTo>
                  <a:lnTo>
                    <a:pt x="661459" y="1966737"/>
                  </a:lnTo>
                  <a:lnTo>
                    <a:pt x="661459" y="1644829"/>
                  </a:lnTo>
                  <a:close/>
                  <a:moveTo>
                    <a:pt x="983368" y="1972618"/>
                  </a:moveTo>
                  <a:lnTo>
                    <a:pt x="983368" y="2294527"/>
                  </a:lnTo>
                  <a:lnTo>
                    <a:pt x="661459" y="2294527"/>
                  </a:lnTo>
                  <a:lnTo>
                    <a:pt x="661459" y="1972615"/>
                  </a:lnTo>
                  <a:lnTo>
                    <a:pt x="983368" y="1972618"/>
                  </a:lnTo>
                  <a:close/>
                  <a:moveTo>
                    <a:pt x="989248" y="1972618"/>
                  </a:moveTo>
                  <a:lnTo>
                    <a:pt x="1311157" y="1972618"/>
                  </a:lnTo>
                  <a:lnTo>
                    <a:pt x="1311157" y="2294527"/>
                  </a:lnTo>
                  <a:lnTo>
                    <a:pt x="989248" y="2294527"/>
                  </a:lnTo>
                  <a:lnTo>
                    <a:pt x="989248" y="1972618"/>
                  </a:lnTo>
                  <a:close/>
                  <a:moveTo>
                    <a:pt x="1317040" y="1972618"/>
                  </a:moveTo>
                  <a:lnTo>
                    <a:pt x="1638949" y="1972618"/>
                  </a:lnTo>
                  <a:lnTo>
                    <a:pt x="1638949" y="2294527"/>
                  </a:lnTo>
                  <a:lnTo>
                    <a:pt x="1317040" y="2294527"/>
                  </a:lnTo>
                  <a:lnTo>
                    <a:pt x="1317040" y="1972618"/>
                  </a:lnTo>
                  <a:close/>
                  <a:moveTo>
                    <a:pt x="1644829" y="1972618"/>
                  </a:moveTo>
                  <a:lnTo>
                    <a:pt x="1966738" y="1972618"/>
                  </a:lnTo>
                  <a:lnTo>
                    <a:pt x="1966738" y="2294527"/>
                  </a:lnTo>
                  <a:lnTo>
                    <a:pt x="1644829" y="2294527"/>
                  </a:lnTo>
                  <a:lnTo>
                    <a:pt x="1644829" y="1972618"/>
                  </a:lnTo>
                  <a:close/>
                  <a:moveTo>
                    <a:pt x="1972618" y="1972618"/>
                  </a:moveTo>
                  <a:lnTo>
                    <a:pt x="2294542" y="1972618"/>
                  </a:lnTo>
                  <a:lnTo>
                    <a:pt x="2294542" y="2294527"/>
                  </a:lnTo>
                  <a:lnTo>
                    <a:pt x="1972618" y="2294527"/>
                  </a:lnTo>
                  <a:lnTo>
                    <a:pt x="1972618" y="1972618"/>
                  </a:lnTo>
                  <a:close/>
                  <a:moveTo>
                    <a:pt x="2300422" y="1972618"/>
                  </a:moveTo>
                  <a:lnTo>
                    <a:pt x="2622314" y="1972618"/>
                  </a:lnTo>
                  <a:lnTo>
                    <a:pt x="2622314" y="2294527"/>
                  </a:lnTo>
                  <a:lnTo>
                    <a:pt x="2300422" y="2294527"/>
                  </a:lnTo>
                  <a:lnTo>
                    <a:pt x="2300422" y="1972618"/>
                  </a:lnTo>
                  <a:close/>
                  <a:moveTo>
                    <a:pt x="2628194" y="1972618"/>
                  </a:moveTo>
                  <a:lnTo>
                    <a:pt x="2950114" y="1972618"/>
                  </a:lnTo>
                  <a:lnTo>
                    <a:pt x="2950114" y="2294527"/>
                  </a:lnTo>
                  <a:lnTo>
                    <a:pt x="2628194" y="2294527"/>
                  </a:lnTo>
                  <a:lnTo>
                    <a:pt x="2628194" y="1972618"/>
                  </a:lnTo>
                  <a:close/>
                  <a:moveTo>
                    <a:pt x="2955995" y="1972618"/>
                  </a:moveTo>
                  <a:lnTo>
                    <a:pt x="3281708" y="1972618"/>
                  </a:lnTo>
                  <a:lnTo>
                    <a:pt x="3281708" y="2294527"/>
                  </a:lnTo>
                  <a:lnTo>
                    <a:pt x="2955995" y="2294527"/>
                  </a:lnTo>
                  <a:lnTo>
                    <a:pt x="2955995" y="1972618"/>
                  </a:lnTo>
                  <a:close/>
                  <a:moveTo>
                    <a:pt x="2955995" y="1966737"/>
                  </a:moveTo>
                  <a:lnTo>
                    <a:pt x="2955995" y="1644829"/>
                  </a:lnTo>
                  <a:lnTo>
                    <a:pt x="3281708" y="1644829"/>
                  </a:lnTo>
                  <a:lnTo>
                    <a:pt x="3281708" y="1966737"/>
                  </a:lnTo>
                  <a:lnTo>
                    <a:pt x="2955995" y="1966737"/>
                  </a:lnTo>
                  <a:close/>
                  <a:moveTo>
                    <a:pt x="3287589" y="1644829"/>
                  </a:moveTo>
                  <a:lnTo>
                    <a:pt x="3609509" y="1644829"/>
                  </a:lnTo>
                  <a:lnTo>
                    <a:pt x="3609509" y="1966737"/>
                  </a:lnTo>
                  <a:lnTo>
                    <a:pt x="3287589" y="1966737"/>
                  </a:lnTo>
                  <a:lnTo>
                    <a:pt x="3287589" y="1644829"/>
                  </a:lnTo>
                  <a:close/>
                  <a:moveTo>
                    <a:pt x="3287589" y="1638948"/>
                  </a:moveTo>
                  <a:lnTo>
                    <a:pt x="3287589" y="1317037"/>
                  </a:lnTo>
                  <a:lnTo>
                    <a:pt x="3609509" y="1317037"/>
                  </a:lnTo>
                  <a:lnTo>
                    <a:pt x="3609509" y="1638945"/>
                  </a:lnTo>
                  <a:lnTo>
                    <a:pt x="3287589" y="1638948"/>
                  </a:lnTo>
                  <a:lnTo>
                    <a:pt x="3287589" y="1638948"/>
                  </a:lnTo>
                  <a:close/>
                  <a:moveTo>
                    <a:pt x="3287589" y="1311156"/>
                  </a:moveTo>
                  <a:lnTo>
                    <a:pt x="3287589" y="989333"/>
                  </a:lnTo>
                  <a:lnTo>
                    <a:pt x="3609509" y="989292"/>
                  </a:lnTo>
                  <a:lnTo>
                    <a:pt x="3609509" y="1311156"/>
                  </a:lnTo>
                  <a:lnTo>
                    <a:pt x="3287589" y="1311156"/>
                  </a:lnTo>
                  <a:lnTo>
                    <a:pt x="3287589" y="1311156"/>
                  </a:lnTo>
                  <a:close/>
                  <a:moveTo>
                    <a:pt x="3615390" y="983411"/>
                  </a:moveTo>
                  <a:lnTo>
                    <a:pt x="3615390" y="661459"/>
                  </a:lnTo>
                  <a:lnTo>
                    <a:pt x="3937310" y="661459"/>
                  </a:lnTo>
                  <a:lnTo>
                    <a:pt x="3937310" y="983367"/>
                  </a:lnTo>
                  <a:lnTo>
                    <a:pt x="3615390" y="983411"/>
                  </a:lnTo>
                  <a:close/>
                  <a:moveTo>
                    <a:pt x="3937310" y="655578"/>
                  </a:moveTo>
                  <a:lnTo>
                    <a:pt x="3615390" y="655578"/>
                  </a:lnTo>
                  <a:lnTo>
                    <a:pt x="3615390" y="333669"/>
                  </a:lnTo>
                  <a:lnTo>
                    <a:pt x="3937310" y="333669"/>
                  </a:lnTo>
                  <a:lnTo>
                    <a:pt x="3937310" y="655578"/>
                  </a:lnTo>
                  <a:close/>
                  <a:moveTo>
                    <a:pt x="3609509" y="655578"/>
                  </a:moveTo>
                  <a:lnTo>
                    <a:pt x="3287589" y="655578"/>
                  </a:lnTo>
                  <a:lnTo>
                    <a:pt x="3287589" y="333669"/>
                  </a:lnTo>
                  <a:lnTo>
                    <a:pt x="3609509" y="333669"/>
                  </a:lnTo>
                  <a:lnTo>
                    <a:pt x="3609509" y="655578"/>
                  </a:lnTo>
                  <a:close/>
                  <a:moveTo>
                    <a:pt x="3287589" y="327789"/>
                  </a:moveTo>
                  <a:lnTo>
                    <a:pt x="3287589" y="5880"/>
                  </a:lnTo>
                  <a:lnTo>
                    <a:pt x="3609509" y="5880"/>
                  </a:lnTo>
                  <a:lnTo>
                    <a:pt x="3609509" y="327789"/>
                  </a:lnTo>
                  <a:lnTo>
                    <a:pt x="3287589" y="327789"/>
                  </a:lnTo>
                  <a:lnTo>
                    <a:pt x="3287589" y="327789"/>
                  </a:lnTo>
                  <a:close/>
                  <a:moveTo>
                    <a:pt x="3281708" y="327789"/>
                  </a:moveTo>
                  <a:lnTo>
                    <a:pt x="2955995" y="327789"/>
                  </a:lnTo>
                  <a:lnTo>
                    <a:pt x="2955995" y="5880"/>
                  </a:lnTo>
                  <a:lnTo>
                    <a:pt x="3281708" y="5880"/>
                  </a:lnTo>
                  <a:lnTo>
                    <a:pt x="3281708" y="327789"/>
                  </a:lnTo>
                  <a:close/>
                  <a:moveTo>
                    <a:pt x="2950114" y="327789"/>
                  </a:moveTo>
                  <a:lnTo>
                    <a:pt x="2628194" y="327789"/>
                  </a:lnTo>
                  <a:lnTo>
                    <a:pt x="2628194" y="5880"/>
                  </a:lnTo>
                  <a:lnTo>
                    <a:pt x="2950114" y="5880"/>
                  </a:lnTo>
                  <a:lnTo>
                    <a:pt x="2950114" y="327789"/>
                  </a:lnTo>
                  <a:close/>
                  <a:moveTo>
                    <a:pt x="2622314" y="327789"/>
                  </a:moveTo>
                  <a:lnTo>
                    <a:pt x="2300422" y="327789"/>
                  </a:lnTo>
                  <a:lnTo>
                    <a:pt x="2300422" y="5880"/>
                  </a:lnTo>
                  <a:lnTo>
                    <a:pt x="2622314" y="5880"/>
                  </a:lnTo>
                  <a:lnTo>
                    <a:pt x="2622314" y="327789"/>
                  </a:lnTo>
                  <a:close/>
                  <a:moveTo>
                    <a:pt x="2294542" y="327789"/>
                  </a:moveTo>
                  <a:lnTo>
                    <a:pt x="1972618" y="327789"/>
                  </a:lnTo>
                  <a:lnTo>
                    <a:pt x="1972618" y="5880"/>
                  </a:lnTo>
                  <a:lnTo>
                    <a:pt x="2294542" y="5880"/>
                  </a:lnTo>
                  <a:lnTo>
                    <a:pt x="2294542" y="327789"/>
                  </a:lnTo>
                  <a:close/>
                  <a:moveTo>
                    <a:pt x="1966738" y="327789"/>
                  </a:moveTo>
                  <a:lnTo>
                    <a:pt x="1644829" y="327789"/>
                  </a:lnTo>
                  <a:lnTo>
                    <a:pt x="1644829" y="5880"/>
                  </a:lnTo>
                  <a:lnTo>
                    <a:pt x="1966738" y="5880"/>
                  </a:lnTo>
                  <a:lnTo>
                    <a:pt x="1966738" y="327789"/>
                  </a:lnTo>
                  <a:close/>
                  <a:moveTo>
                    <a:pt x="1638949" y="327789"/>
                  </a:moveTo>
                  <a:lnTo>
                    <a:pt x="1317040" y="327789"/>
                  </a:lnTo>
                  <a:lnTo>
                    <a:pt x="1317040" y="5880"/>
                  </a:lnTo>
                  <a:lnTo>
                    <a:pt x="1638949" y="5880"/>
                  </a:lnTo>
                  <a:lnTo>
                    <a:pt x="1638949" y="327789"/>
                  </a:lnTo>
                  <a:lnTo>
                    <a:pt x="1638949" y="327789"/>
                  </a:lnTo>
                  <a:close/>
                  <a:moveTo>
                    <a:pt x="1311160" y="327789"/>
                  </a:moveTo>
                  <a:lnTo>
                    <a:pt x="989248" y="327789"/>
                  </a:lnTo>
                  <a:lnTo>
                    <a:pt x="989248" y="5880"/>
                  </a:lnTo>
                  <a:lnTo>
                    <a:pt x="1311157" y="5880"/>
                  </a:lnTo>
                  <a:lnTo>
                    <a:pt x="1311160" y="327789"/>
                  </a:lnTo>
                  <a:lnTo>
                    <a:pt x="1311160" y="327789"/>
                  </a:lnTo>
                  <a:close/>
                  <a:moveTo>
                    <a:pt x="983368" y="327789"/>
                  </a:moveTo>
                  <a:lnTo>
                    <a:pt x="661459" y="327789"/>
                  </a:lnTo>
                  <a:lnTo>
                    <a:pt x="661459" y="5880"/>
                  </a:lnTo>
                  <a:lnTo>
                    <a:pt x="983368" y="5880"/>
                  </a:lnTo>
                  <a:lnTo>
                    <a:pt x="983368" y="327789"/>
                  </a:lnTo>
                  <a:close/>
                  <a:moveTo>
                    <a:pt x="655578" y="333669"/>
                  </a:moveTo>
                  <a:lnTo>
                    <a:pt x="655578" y="655578"/>
                  </a:lnTo>
                  <a:lnTo>
                    <a:pt x="333670" y="655578"/>
                  </a:lnTo>
                  <a:lnTo>
                    <a:pt x="333670" y="333669"/>
                  </a:lnTo>
                  <a:lnTo>
                    <a:pt x="655578" y="333669"/>
                  </a:lnTo>
                  <a:close/>
                  <a:moveTo>
                    <a:pt x="327789" y="655578"/>
                  </a:moveTo>
                  <a:lnTo>
                    <a:pt x="5880" y="655578"/>
                  </a:lnTo>
                  <a:lnTo>
                    <a:pt x="5880" y="333669"/>
                  </a:lnTo>
                  <a:lnTo>
                    <a:pt x="327789" y="333669"/>
                  </a:lnTo>
                  <a:lnTo>
                    <a:pt x="327789" y="655578"/>
                  </a:lnTo>
                  <a:lnTo>
                    <a:pt x="327789" y="655578"/>
                  </a:lnTo>
                  <a:close/>
                  <a:moveTo>
                    <a:pt x="327789" y="1317037"/>
                  </a:moveTo>
                  <a:lnTo>
                    <a:pt x="327789" y="1638945"/>
                  </a:lnTo>
                  <a:lnTo>
                    <a:pt x="5880" y="1638945"/>
                  </a:lnTo>
                  <a:lnTo>
                    <a:pt x="5880" y="1317037"/>
                  </a:lnTo>
                  <a:lnTo>
                    <a:pt x="327789" y="1317037"/>
                  </a:lnTo>
                  <a:close/>
                  <a:moveTo>
                    <a:pt x="5880" y="1972615"/>
                  </a:moveTo>
                  <a:lnTo>
                    <a:pt x="327789" y="1972615"/>
                  </a:lnTo>
                  <a:lnTo>
                    <a:pt x="327789" y="2294524"/>
                  </a:lnTo>
                  <a:lnTo>
                    <a:pt x="5880" y="2294524"/>
                  </a:lnTo>
                  <a:lnTo>
                    <a:pt x="5880" y="1972615"/>
                  </a:lnTo>
                  <a:close/>
                  <a:moveTo>
                    <a:pt x="333670" y="1972615"/>
                  </a:moveTo>
                  <a:lnTo>
                    <a:pt x="655578" y="1972615"/>
                  </a:lnTo>
                  <a:lnTo>
                    <a:pt x="655578" y="2294524"/>
                  </a:lnTo>
                  <a:lnTo>
                    <a:pt x="333670" y="2294524"/>
                  </a:lnTo>
                  <a:lnTo>
                    <a:pt x="333670" y="1972615"/>
                  </a:lnTo>
                  <a:close/>
                  <a:moveTo>
                    <a:pt x="655578" y="2300407"/>
                  </a:moveTo>
                  <a:lnTo>
                    <a:pt x="655578" y="2622316"/>
                  </a:lnTo>
                  <a:lnTo>
                    <a:pt x="333670" y="2622316"/>
                  </a:lnTo>
                  <a:lnTo>
                    <a:pt x="333670" y="2300407"/>
                  </a:lnTo>
                  <a:lnTo>
                    <a:pt x="655578" y="2300407"/>
                  </a:lnTo>
                  <a:close/>
                  <a:moveTo>
                    <a:pt x="661459" y="2300407"/>
                  </a:moveTo>
                  <a:lnTo>
                    <a:pt x="983368" y="2300407"/>
                  </a:lnTo>
                  <a:lnTo>
                    <a:pt x="983368" y="2622316"/>
                  </a:lnTo>
                  <a:lnTo>
                    <a:pt x="661459" y="2622316"/>
                  </a:lnTo>
                  <a:lnTo>
                    <a:pt x="661459" y="2300407"/>
                  </a:lnTo>
                  <a:close/>
                  <a:moveTo>
                    <a:pt x="989248" y="2300407"/>
                  </a:moveTo>
                  <a:lnTo>
                    <a:pt x="1311157" y="2300407"/>
                  </a:lnTo>
                  <a:lnTo>
                    <a:pt x="1311157" y="2622316"/>
                  </a:lnTo>
                  <a:lnTo>
                    <a:pt x="989248" y="2622316"/>
                  </a:lnTo>
                  <a:lnTo>
                    <a:pt x="989248" y="2300407"/>
                  </a:lnTo>
                  <a:close/>
                  <a:moveTo>
                    <a:pt x="1317040" y="2300407"/>
                  </a:moveTo>
                  <a:lnTo>
                    <a:pt x="1638949" y="2300407"/>
                  </a:lnTo>
                  <a:lnTo>
                    <a:pt x="1638949" y="2622316"/>
                  </a:lnTo>
                  <a:lnTo>
                    <a:pt x="1317040" y="2622316"/>
                  </a:lnTo>
                  <a:lnTo>
                    <a:pt x="1317040" y="2300407"/>
                  </a:lnTo>
                  <a:close/>
                  <a:moveTo>
                    <a:pt x="1644829" y="2300407"/>
                  </a:moveTo>
                  <a:lnTo>
                    <a:pt x="1966738" y="2300407"/>
                  </a:lnTo>
                  <a:lnTo>
                    <a:pt x="1966738" y="2622316"/>
                  </a:lnTo>
                  <a:lnTo>
                    <a:pt x="1644829" y="2622316"/>
                  </a:lnTo>
                  <a:lnTo>
                    <a:pt x="1644829" y="2300407"/>
                  </a:lnTo>
                  <a:close/>
                  <a:moveTo>
                    <a:pt x="1972618" y="2300407"/>
                  </a:moveTo>
                  <a:lnTo>
                    <a:pt x="2294542" y="2300407"/>
                  </a:lnTo>
                  <a:lnTo>
                    <a:pt x="2294542" y="2622316"/>
                  </a:lnTo>
                  <a:lnTo>
                    <a:pt x="1972618" y="2622316"/>
                  </a:lnTo>
                  <a:lnTo>
                    <a:pt x="1972618" y="2300407"/>
                  </a:lnTo>
                  <a:close/>
                  <a:moveTo>
                    <a:pt x="2300422" y="2300407"/>
                  </a:moveTo>
                  <a:lnTo>
                    <a:pt x="2622314" y="2300407"/>
                  </a:lnTo>
                  <a:lnTo>
                    <a:pt x="2622314" y="2622316"/>
                  </a:lnTo>
                  <a:lnTo>
                    <a:pt x="2300422" y="2622316"/>
                  </a:lnTo>
                  <a:lnTo>
                    <a:pt x="2300422" y="2300407"/>
                  </a:lnTo>
                  <a:close/>
                  <a:moveTo>
                    <a:pt x="2628194" y="2300407"/>
                  </a:moveTo>
                  <a:lnTo>
                    <a:pt x="2950114" y="2300407"/>
                  </a:lnTo>
                  <a:lnTo>
                    <a:pt x="2950114" y="2622316"/>
                  </a:lnTo>
                  <a:lnTo>
                    <a:pt x="2628194" y="2622316"/>
                  </a:lnTo>
                  <a:lnTo>
                    <a:pt x="2628194" y="2300407"/>
                  </a:lnTo>
                  <a:close/>
                  <a:moveTo>
                    <a:pt x="2955995" y="2300407"/>
                  </a:moveTo>
                  <a:lnTo>
                    <a:pt x="3281708" y="2300407"/>
                  </a:lnTo>
                  <a:lnTo>
                    <a:pt x="3281708" y="2622316"/>
                  </a:lnTo>
                  <a:lnTo>
                    <a:pt x="2955995" y="2622316"/>
                  </a:lnTo>
                  <a:lnTo>
                    <a:pt x="2955995" y="2300407"/>
                  </a:lnTo>
                  <a:close/>
                  <a:moveTo>
                    <a:pt x="3287589" y="2300407"/>
                  </a:moveTo>
                  <a:lnTo>
                    <a:pt x="3609509" y="2300407"/>
                  </a:lnTo>
                  <a:lnTo>
                    <a:pt x="3609509" y="2622316"/>
                  </a:lnTo>
                  <a:lnTo>
                    <a:pt x="3287589" y="2622316"/>
                  </a:lnTo>
                  <a:lnTo>
                    <a:pt x="3287589" y="2300407"/>
                  </a:lnTo>
                  <a:close/>
                  <a:moveTo>
                    <a:pt x="3287589" y="2294527"/>
                  </a:moveTo>
                  <a:lnTo>
                    <a:pt x="3287589" y="1972618"/>
                  </a:lnTo>
                  <a:lnTo>
                    <a:pt x="3609509" y="1972618"/>
                  </a:lnTo>
                  <a:lnTo>
                    <a:pt x="3609509" y="2294527"/>
                  </a:lnTo>
                  <a:lnTo>
                    <a:pt x="3287589" y="2294527"/>
                  </a:lnTo>
                  <a:close/>
                  <a:moveTo>
                    <a:pt x="3615390" y="1972618"/>
                  </a:moveTo>
                  <a:lnTo>
                    <a:pt x="3937310" y="1972618"/>
                  </a:lnTo>
                  <a:lnTo>
                    <a:pt x="3937310" y="2294527"/>
                  </a:lnTo>
                  <a:lnTo>
                    <a:pt x="3615390" y="2294527"/>
                  </a:lnTo>
                  <a:lnTo>
                    <a:pt x="3615390" y="1972618"/>
                  </a:lnTo>
                  <a:close/>
                  <a:moveTo>
                    <a:pt x="3615390" y="1966737"/>
                  </a:moveTo>
                  <a:lnTo>
                    <a:pt x="3615390" y="1644829"/>
                  </a:lnTo>
                  <a:lnTo>
                    <a:pt x="3937310" y="1644829"/>
                  </a:lnTo>
                  <a:lnTo>
                    <a:pt x="3937310" y="1966737"/>
                  </a:lnTo>
                  <a:lnTo>
                    <a:pt x="3615390" y="1966737"/>
                  </a:lnTo>
                  <a:close/>
                  <a:moveTo>
                    <a:pt x="3615390" y="1638948"/>
                  </a:moveTo>
                  <a:lnTo>
                    <a:pt x="3615390" y="1317037"/>
                  </a:lnTo>
                  <a:lnTo>
                    <a:pt x="3937310" y="1317037"/>
                  </a:lnTo>
                  <a:lnTo>
                    <a:pt x="3937310" y="1638945"/>
                  </a:lnTo>
                  <a:lnTo>
                    <a:pt x="3615390" y="1638948"/>
                  </a:lnTo>
                  <a:lnTo>
                    <a:pt x="3615390" y="1638948"/>
                  </a:lnTo>
                  <a:close/>
                  <a:moveTo>
                    <a:pt x="3937310" y="327789"/>
                  </a:moveTo>
                  <a:lnTo>
                    <a:pt x="3615390" y="327789"/>
                  </a:lnTo>
                  <a:lnTo>
                    <a:pt x="3615390" y="5880"/>
                  </a:lnTo>
                  <a:lnTo>
                    <a:pt x="3937310" y="5880"/>
                  </a:lnTo>
                  <a:lnTo>
                    <a:pt x="3937310" y="327789"/>
                  </a:lnTo>
                  <a:close/>
                  <a:moveTo>
                    <a:pt x="327789" y="5880"/>
                  </a:moveTo>
                  <a:lnTo>
                    <a:pt x="327789" y="327789"/>
                  </a:lnTo>
                  <a:lnTo>
                    <a:pt x="5880" y="327789"/>
                  </a:lnTo>
                  <a:lnTo>
                    <a:pt x="5880" y="5880"/>
                  </a:lnTo>
                  <a:lnTo>
                    <a:pt x="327789" y="5880"/>
                  </a:lnTo>
                  <a:close/>
                  <a:moveTo>
                    <a:pt x="5880" y="2300407"/>
                  </a:moveTo>
                  <a:lnTo>
                    <a:pt x="327789" y="2300407"/>
                  </a:lnTo>
                  <a:lnTo>
                    <a:pt x="327789" y="2622316"/>
                  </a:lnTo>
                  <a:lnTo>
                    <a:pt x="5880" y="2622316"/>
                  </a:lnTo>
                  <a:lnTo>
                    <a:pt x="5880" y="2300407"/>
                  </a:lnTo>
                  <a:close/>
                  <a:moveTo>
                    <a:pt x="3615390" y="2622316"/>
                  </a:moveTo>
                  <a:lnTo>
                    <a:pt x="3615390" y="2300407"/>
                  </a:lnTo>
                  <a:lnTo>
                    <a:pt x="3937310" y="2300407"/>
                  </a:lnTo>
                  <a:lnTo>
                    <a:pt x="3937310" y="2622316"/>
                  </a:lnTo>
                  <a:lnTo>
                    <a:pt x="3615390" y="2622316"/>
                  </a:lnTo>
                  <a:lnTo>
                    <a:pt x="3615390" y="2622316"/>
                  </a:lnTo>
                  <a:close/>
                </a:path>
              </a:pathLst>
            </a:custGeom>
            <a:solidFill>
              <a:srgbClr val="D1D1D1"/>
            </a:solidFill>
            <a:ln w="12700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2" name="Content Placeholder 9" descr="A collection of sewing implements">
              <a:extLst>
                <a:ext uri="{FF2B5EF4-FFF2-40B4-BE49-F238E27FC236}">
                  <a16:creationId xmlns:a16="http://schemas.microsoft.com/office/drawing/2014/main" id="{0417CE39-9846-A8AA-EF0A-908D724788A3}"/>
                </a:ext>
              </a:extLst>
            </p:cNvPr>
            <p:cNvGrpSpPr/>
            <p:nvPr/>
          </p:nvGrpSpPr>
          <p:grpSpPr>
            <a:xfrm>
              <a:off x="2163740" y="2428877"/>
              <a:ext cx="788986" cy="845580"/>
              <a:chOff x="2163740" y="2428877"/>
              <a:chExt cx="788986" cy="845580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FF6BEB10-3C7E-9EA7-83A2-343833030A68}"/>
                  </a:ext>
                </a:extLst>
              </p:cNvPr>
              <p:cNvSpPr/>
              <p:nvPr/>
            </p:nvSpPr>
            <p:spPr>
              <a:xfrm>
                <a:off x="2201877" y="2523609"/>
                <a:ext cx="750849" cy="750848"/>
              </a:xfrm>
              <a:custGeom>
                <a:avLst/>
                <a:gdLst>
                  <a:gd name="connsiteX0" fmla="*/ 709370 w 750849"/>
                  <a:gd name="connsiteY0" fmla="*/ 613961 h 750848"/>
                  <a:gd name="connsiteX1" fmla="*/ 748181 w 750849"/>
                  <a:gd name="connsiteY1" fmla="*/ 652772 h 750848"/>
                  <a:gd name="connsiteX2" fmla="*/ 652742 w 750849"/>
                  <a:gd name="connsiteY2" fmla="*/ 748181 h 750848"/>
                  <a:gd name="connsiteX3" fmla="*/ 613961 w 750849"/>
                  <a:gd name="connsiteY3" fmla="*/ 709400 h 750848"/>
                  <a:gd name="connsiteX4" fmla="*/ 593762 w 750849"/>
                  <a:gd name="connsiteY4" fmla="*/ 729569 h 750848"/>
                  <a:gd name="connsiteX5" fmla="*/ 491032 w 750849"/>
                  <a:gd name="connsiteY5" fmla="*/ 729569 h 750848"/>
                  <a:gd name="connsiteX6" fmla="*/ 21280 w 750849"/>
                  <a:gd name="connsiteY6" fmla="*/ 259816 h 750848"/>
                  <a:gd name="connsiteX7" fmla="*/ 21280 w 750849"/>
                  <a:gd name="connsiteY7" fmla="*/ 157087 h 750848"/>
                  <a:gd name="connsiteX8" fmla="*/ 41449 w 750849"/>
                  <a:gd name="connsiteY8" fmla="*/ 136888 h 750848"/>
                  <a:gd name="connsiteX9" fmla="*/ 3932 w 750849"/>
                  <a:gd name="connsiteY9" fmla="*/ 99341 h 750848"/>
                  <a:gd name="connsiteX10" fmla="*/ 99341 w 750849"/>
                  <a:gd name="connsiteY10" fmla="*/ 3932 h 750848"/>
                  <a:gd name="connsiteX11" fmla="*/ 136888 w 750849"/>
                  <a:gd name="connsiteY11" fmla="*/ 41479 h 750848"/>
                  <a:gd name="connsiteX12" fmla="*/ 157057 w 750849"/>
                  <a:gd name="connsiteY12" fmla="*/ 21280 h 750848"/>
                  <a:gd name="connsiteX13" fmla="*/ 259817 w 750849"/>
                  <a:gd name="connsiteY13" fmla="*/ 21280 h 750848"/>
                  <a:gd name="connsiteX14" fmla="*/ 729569 w 750849"/>
                  <a:gd name="connsiteY14" fmla="*/ 491032 h 750848"/>
                  <a:gd name="connsiteX15" fmla="*/ 729569 w 750849"/>
                  <a:gd name="connsiteY15" fmla="*/ 593762 h 750848"/>
                  <a:gd name="connsiteX16" fmla="*/ 709370 w 750849"/>
                  <a:gd name="connsiteY16" fmla="*/ 613961 h 75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50849" h="750848">
                    <a:moveTo>
                      <a:pt x="709370" y="613961"/>
                    </a:moveTo>
                    <a:lnTo>
                      <a:pt x="748181" y="652772"/>
                    </a:lnTo>
                    <a:lnTo>
                      <a:pt x="652742" y="748181"/>
                    </a:lnTo>
                    <a:lnTo>
                      <a:pt x="613961" y="709400"/>
                    </a:lnTo>
                    <a:lnTo>
                      <a:pt x="593762" y="729569"/>
                    </a:lnTo>
                    <a:cubicBezTo>
                      <a:pt x="565390" y="757942"/>
                      <a:pt x="519405" y="757942"/>
                      <a:pt x="491032" y="729569"/>
                    </a:cubicBezTo>
                    <a:lnTo>
                      <a:pt x="21280" y="259816"/>
                    </a:lnTo>
                    <a:cubicBezTo>
                      <a:pt x="-7093" y="231444"/>
                      <a:pt x="-7093" y="185459"/>
                      <a:pt x="21280" y="157087"/>
                    </a:cubicBezTo>
                    <a:lnTo>
                      <a:pt x="41449" y="136888"/>
                    </a:lnTo>
                    <a:lnTo>
                      <a:pt x="3932" y="99341"/>
                    </a:lnTo>
                    <a:lnTo>
                      <a:pt x="99341" y="3932"/>
                    </a:lnTo>
                    <a:lnTo>
                      <a:pt x="136888" y="41479"/>
                    </a:lnTo>
                    <a:lnTo>
                      <a:pt x="157057" y="21280"/>
                    </a:lnTo>
                    <a:cubicBezTo>
                      <a:pt x="185430" y="-7093"/>
                      <a:pt x="231444" y="-7093"/>
                      <a:pt x="259817" y="21280"/>
                    </a:cubicBezTo>
                    <a:lnTo>
                      <a:pt x="729569" y="491032"/>
                    </a:lnTo>
                    <a:cubicBezTo>
                      <a:pt x="757942" y="519405"/>
                      <a:pt x="757942" y="565419"/>
                      <a:pt x="729569" y="593762"/>
                    </a:cubicBezTo>
                    <a:lnTo>
                      <a:pt x="709370" y="613961"/>
                    </a:lnTo>
                    <a:close/>
                  </a:path>
                </a:pathLst>
              </a:custGeom>
              <a:solidFill>
                <a:srgbClr val="CFCFC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11C21E0-25E6-760E-0DD1-F14575FC05B0}"/>
                  </a:ext>
                </a:extLst>
              </p:cNvPr>
              <p:cNvSpPr/>
              <p:nvPr/>
            </p:nvSpPr>
            <p:spPr>
              <a:xfrm>
                <a:off x="2176619" y="2441752"/>
                <a:ext cx="151505" cy="151505"/>
              </a:xfrm>
              <a:custGeom>
                <a:avLst/>
                <a:gdLst>
                  <a:gd name="connsiteX0" fmla="*/ 151505 w 151505"/>
                  <a:gd name="connsiteY0" fmla="*/ 56091 h 151505"/>
                  <a:gd name="connsiteX1" fmla="*/ 56091 w 151505"/>
                  <a:gd name="connsiteY1" fmla="*/ 151505 h 151505"/>
                  <a:gd name="connsiteX2" fmla="*/ 3200 w 151505"/>
                  <a:gd name="connsiteY2" fmla="*/ 98614 h 151505"/>
                  <a:gd name="connsiteX3" fmla="*/ 3200 w 151505"/>
                  <a:gd name="connsiteY3" fmla="*/ 83164 h 151505"/>
                  <a:gd name="connsiteX4" fmla="*/ 83164 w 151505"/>
                  <a:gd name="connsiteY4" fmla="*/ 3200 h 151505"/>
                  <a:gd name="connsiteX5" fmla="*/ 98614 w 151505"/>
                  <a:gd name="connsiteY5" fmla="*/ 3200 h 151505"/>
                  <a:gd name="connsiteX6" fmla="*/ 151505 w 151505"/>
                  <a:gd name="connsiteY6" fmla="*/ 56091 h 151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505" h="151505">
                    <a:moveTo>
                      <a:pt x="151505" y="56091"/>
                    </a:moveTo>
                    <a:lnTo>
                      <a:pt x="56091" y="151505"/>
                    </a:lnTo>
                    <a:lnTo>
                      <a:pt x="3200" y="98614"/>
                    </a:lnTo>
                    <a:cubicBezTo>
                      <a:pt x="-1067" y="94348"/>
                      <a:pt x="-1067" y="87430"/>
                      <a:pt x="3200" y="83164"/>
                    </a:cubicBezTo>
                    <a:lnTo>
                      <a:pt x="83164" y="3200"/>
                    </a:lnTo>
                    <a:cubicBezTo>
                      <a:pt x="87430" y="-1067"/>
                      <a:pt x="94348" y="-1067"/>
                      <a:pt x="98614" y="3200"/>
                    </a:cubicBezTo>
                    <a:lnTo>
                      <a:pt x="151505" y="56091"/>
                    </a:lnTo>
                    <a:close/>
                  </a:path>
                </a:pathLst>
              </a:custGeom>
              <a:solidFill>
                <a:srgbClr val="737373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8DB0485-742C-1A73-D6E7-97B5EFA742CB}"/>
                  </a:ext>
                </a:extLst>
              </p:cNvPr>
              <p:cNvSpPr/>
              <p:nvPr/>
            </p:nvSpPr>
            <p:spPr>
              <a:xfrm>
                <a:off x="2759667" y="3024802"/>
                <a:ext cx="152137" cy="152137"/>
              </a:xfrm>
              <a:custGeom>
                <a:avLst/>
                <a:gdLst>
                  <a:gd name="connsiteX0" fmla="*/ 148938 w 152137"/>
                  <a:gd name="connsiteY0" fmla="*/ 68974 h 152137"/>
                  <a:gd name="connsiteX1" fmla="*/ 68974 w 152137"/>
                  <a:gd name="connsiteY1" fmla="*/ 148938 h 152137"/>
                  <a:gd name="connsiteX2" fmla="*/ 53523 w 152137"/>
                  <a:gd name="connsiteY2" fmla="*/ 148938 h 152137"/>
                  <a:gd name="connsiteX3" fmla="*/ 0 w 152137"/>
                  <a:gd name="connsiteY3" fmla="*/ 95415 h 152137"/>
                  <a:gd name="connsiteX4" fmla="*/ 95415 w 152137"/>
                  <a:gd name="connsiteY4" fmla="*/ 0 h 152137"/>
                  <a:gd name="connsiteX5" fmla="*/ 148938 w 152137"/>
                  <a:gd name="connsiteY5" fmla="*/ 53523 h 152137"/>
                  <a:gd name="connsiteX6" fmla="*/ 148938 w 152137"/>
                  <a:gd name="connsiteY6" fmla="*/ 68974 h 15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137" h="152137">
                    <a:moveTo>
                      <a:pt x="148938" y="68974"/>
                    </a:moveTo>
                    <a:lnTo>
                      <a:pt x="68974" y="148938"/>
                    </a:lnTo>
                    <a:cubicBezTo>
                      <a:pt x="64708" y="153204"/>
                      <a:pt x="57789" y="153204"/>
                      <a:pt x="53523" y="148938"/>
                    </a:cubicBezTo>
                    <a:lnTo>
                      <a:pt x="0" y="95415"/>
                    </a:lnTo>
                    <a:lnTo>
                      <a:pt x="95415" y="0"/>
                    </a:lnTo>
                    <a:lnTo>
                      <a:pt x="148938" y="53523"/>
                    </a:lnTo>
                    <a:cubicBezTo>
                      <a:pt x="153204" y="57789"/>
                      <a:pt x="153204" y="64708"/>
                      <a:pt x="148938" y="68974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65F2D42-EA96-3F54-A86D-CE85B5C6DAED}"/>
                  </a:ext>
                </a:extLst>
              </p:cNvPr>
              <p:cNvSpPr/>
              <p:nvPr/>
            </p:nvSpPr>
            <p:spPr>
              <a:xfrm>
                <a:off x="2163740" y="2428877"/>
                <a:ext cx="762187" cy="762201"/>
              </a:xfrm>
              <a:custGeom>
                <a:avLst/>
                <a:gdLst>
                  <a:gd name="connsiteX0" fmla="*/ 762100 w 762187"/>
                  <a:gd name="connsiteY0" fmla="*/ 544866 h 762201"/>
                  <a:gd name="connsiteX1" fmla="*/ 757954 w 762187"/>
                  <a:gd name="connsiteY1" fmla="*/ 525964 h 762201"/>
                  <a:gd name="connsiteX2" fmla="*/ 755146 w 762187"/>
                  <a:gd name="connsiteY2" fmla="*/ 520083 h 762201"/>
                  <a:gd name="connsiteX3" fmla="*/ 745026 w 762187"/>
                  <a:gd name="connsiteY3" fmla="*/ 506485 h 762201"/>
                  <a:gd name="connsiteX4" fmla="*/ 255724 w 762187"/>
                  <a:gd name="connsiteY4" fmla="*/ 17186 h 762201"/>
                  <a:gd name="connsiteX5" fmla="*/ 247192 w 762187"/>
                  <a:gd name="connsiteY5" fmla="*/ 10159 h 762201"/>
                  <a:gd name="connsiteX6" fmla="*/ 242029 w 762187"/>
                  <a:gd name="connsiteY6" fmla="*/ 7007 h 762201"/>
                  <a:gd name="connsiteX7" fmla="*/ 220850 w 762187"/>
                  <a:gd name="connsiteY7" fmla="*/ 380 h 762201"/>
                  <a:gd name="connsiteX8" fmla="*/ 212900 w 762187"/>
                  <a:gd name="connsiteY8" fmla="*/ 12 h 762201"/>
                  <a:gd name="connsiteX9" fmla="*/ 172531 w 762187"/>
                  <a:gd name="connsiteY9" fmla="*/ 17183 h 762201"/>
                  <a:gd name="connsiteX10" fmla="*/ 17184 w 762187"/>
                  <a:gd name="connsiteY10" fmla="*/ 172530 h 762201"/>
                  <a:gd name="connsiteX11" fmla="*/ 13 w 762187"/>
                  <a:gd name="connsiteY11" fmla="*/ 212899 h 762201"/>
                  <a:gd name="connsiteX12" fmla="*/ 381 w 762187"/>
                  <a:gd name="connsiteY12" fmla="*/ 220846 h 762201"/>
                  <a:gd name="connsiteX13" fmla="*/ 7008 w 762187"/>
                  <a:gd name="connsiteY13" fmla="*/ 242024 h 762201"/>
                  <a:gd name="connsiteX14" fmla="*/ 10160 w 762187"/>
                  <a:gd name="connsiteY14" fmla="*/ 247187 h 762201"/>
                  <a:gd name="connsiteX15" fmla="*/ 17187 w 762187"/>
                  <a:gd name="connsiteY15" fmla="*/ 255720 h 762201"/>
                  <a:gd name="connsiteX16" fmla="*/ 506486 w 762187"/>
                  <a:gd name="connsiteY16" fmla="*/ 745022 h 762201"/>
                  <a:gd name="connsiteX17" fmla="*/ 515124 w 762187"/>
                  <a:gd name="connsiteY17" fmla="*/ 752125 h 762201"/>
                  <a:gd name="connsiteX18" fmla="*/ 520299 w 762187"/>
                  <a:gd name="connsiteY18" fmla="*/ 755268 h 762201"/>
                  <a:gd name="connsiteX19" fmla="*/ 539143 w 762187"/>
                  <a:gd name="connsiteY19" fmla="*/ 761505 h 762201"/>
                  <a:gd name="connsiteX20" fmla="*/ 546776 w 762187"/>
                  <a:gd name="connsiteY20" fmla="*/ 762187 h 762201"/>
                  <a:gd name="connsiteX21" fmla="*/ 589679 w 762187"/>
                  <a:gd name="connsiteY21" fmla="*/ 745019 h 762201"/>
                  <a:gd name="connsiteX22" fmla="*/ 745026 w 762187"/>
                  <a:gd name="connsiteY22" fmla="*/ 589672 h 762201"/>
                  <a:gd name="connsiteX23" fmla="*/ 762129 w 762187"/>
                  <a:gd name="connsiteY23" fmla="*/ 550741 h 762201"/>
                  <a:gd name="connsiteX24" fmla="*/ 762100 w 762187"/>
                  <a:gd name="connsiteY24" fmla="*/ 544866 h 76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2187" h="762201">
                    <a:moveTo>
                      <a:pt x="762100" y="544866"/>
                    </a:moveTo>
                    <a:cubicBezTo>
                      <a:pt x="761750" y="538427"/>
                      <a:pt x="760409" y="532032"/>
                      <a:pt x="757954" y="525964"/>
                    </a:cubicBezTo>
                    <a:cubicBezTo>
                      <a:pt x="757143" y="523961"/>
                      <a:pt x="756187" y="522006"/>
                      <a:pt x="755146" y="520083"/>
                    </a:cubicBezTo>
                    <a:cubicBezTo>
                      <a:pt x="752503" y="515206"/>
                      <a:pt x="749148" y="510607"/>
                      <a:pt x="745026" y="506485"/>
                    </a:cubicBezTo>
                    <a:lnTo>
                      <a:pt x="255724" y="17186"/>
                    </a:lnTo>
                    <a:cubicBezTo>
                      <a:pt x="253063" y="14525"/>
                      <a:pt x="250193" y="12205"/>
                      <a:pt x="247192" y="10159"/>
                    </a:cubicBezTo>
                    <a:cubicBezTo>
                      <a:pt x="245513" y="9015"/>
                      <a:pt x="243793" y="7960"/>
                      <a:pt x="242029" y="7007"/>
                    </a:cubicBezTo>
                    <a:cubicBezTo>
                      <a:pt x="235372" y="3417"/>
                      <a:pt x="228177" y="1218"/>
                      <a:pt x="220850" y="380"/>
                    </a:cubicBezTo>
                    <a:cubicBezTo>
                      <a:pt x="218210" y="77"/>
                      <a:pt x="215558" y="-41"/>
                      <a:pt x="212900" y="12"/>
                    </a:cubicBezTo>
                    <a:cubicBezTo>
                      <a:pt x="198258" y="315"/>
                      <a:pt x="183707" y="6010"/>
                      <a:pt x="172531" y="17183"/>
                    </a:cubicBezTo>
                    <a:lnTo>
                      <a:pt x="17184" y="172530"/>
                    </a:lnTo>
                    <a:cubicBezTo>
                      <a:pt x="6011" y="183703"/>
                      <a:pt x="316" y="198257"/>
                      <a:pt x="13" y="212899"/>
                    </a:cubicBezTo>
                    <a:cubicBezTo>
                      <a:pt x="-43" y="215554"/>
                      <a:pt x="78" y="218206"/>
                      <a:pt x="381" y="220846"/>
                    </a:cubicBezTo>
                    <a:cubicBezTo>
                      <a:pt x="1219" y="228176"/>
                      <a:pt x="3418" y="235371"/>
                      <a:pt x="7008" y="242024"/>
                    </a:cubicBezTo>
                    <a:cubicBezTo>
                      <a:pt x="7961" y="243789"/>
                      <a:pt x="9016" y="245509"/>
                      <a:pt x="10160" y="247187"/>
                    </a:cubicBezTo>
                    <a:cubicBezTo>
                      <a:pt x="12203" y="250186"/>
                      <a:pt x="14523" y="253056"/>
                      <a:pt x="17187" y="255720"/>
                    </a:cubicBezTo>
                    <a:lnTo>
                      <a:pt x="506486" y="745022"/>
                    </a:lnTo>
                    <a:cubicBezTo>
                      <a:pt x="509179" y="747715"/>
                      <a:pt x="512084" y="750064"/>
                      <a:pt x="515124" y="752125"/>
                    </a:cubicBezTo>
                    <a:cubicBezTo>
                      <a:pt x="516806" y="753266"/>
                      <a:pt x="518532" y="754319"/>
                      <a:pt x="520299" y="755268"/>
                    </a:cubicBezTo>
                    <a:cubicBezTo>
                      <a:pt x="526247" y="758459"/>
                      <a:pt x="532627" y="760508"/>
                      <a:pt x="539143" y="761505"/>
                    </a:cubicBezTo>
                    <a:cubicBezTo>
                      <a:pt x="541674" y="761893"/>
                      <a:pt x="544220" y="762131"/>
                      <a:pt x="546776" y="762187"/>
                    </a:cubicBezTo>
                    <a:cubicBezTo>
                      <a:pt x="562264" y="762531"/>
                      <a:pt x="577859" y="756839"/>
                      <a:pt x="589679" y="745019"/>
                    </a:cubicBezTo>
                    <a:lnTo>
                      <a:pt x="745026" y="589672"/>
                    </a:lnTo>
                    <a:cubicBezTo>
                      <a:pt x="755834" y="578863"/>
                      <a:pt x="761491" y="564895"/>
                      <a:pt x="762129" y="550741"/>
                    </a:cubicBezTo>
                    <a:cubicBezTo>
                      <a:pt x="762214" y="548785"/>
                      <a:pt x="762208" y="546827"/>
                      <a:pt x="762100" y="5448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7" name="Content Placeholder 9" descr="A collection of sewing implements">
                <a:extLst>
                  <a:ext uri="{FF2B5EF4-FFF2-40B4-BE49-F238E27FC236}">
                    <a16:creationId xmlns:a16="http://schemas.microsoft.com/office/drawing/2014/main" id="{70EB0C6B-8DF7-F150-2216-D2B14AFEB33E}"/>
                  </a:ext>
                </a:extLst>
              </p:cNvPr>
              <p:cNvGrpSpPr/>
              <p:nvPr/>
            </p:nvGrpSpPr>
            <p:grpSpPr>
              <a:xfrm>
                <a:off x="2163740" y="2428877"/>
                <a:ext cx="762186" cy="762186"/>
                <a:chOff x="2163740" y="2428877"/>
                <a:chExt cx="762186" cy="762186"/>
              </a:xfrm>
              <a:solidFill>
                <a:srgbClr val="CDCDCD"/>
              </a:solidFill>
            </p:grpSpPr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865CF9D1-D0C4-30D6-1872-5005F37C3FAE}"/>
                    </a:ext>
                  </a:extLst>
                </p:cNvPr>
                <p:cNvSpPr/>
                <p:nvPr/>
              </p:nvSpPr>
              <p:spPr>
                <a:xfrm>
                  <a:off x="2197525" y="2470252"/>
                  <a:ext cx="482918" cy="236781"/>
                </a:xfrm>
                <a:custGeom>
                  <a:avLst/>
                  <a:gdLst>
                    <a:gd name="connsiteX0" fmla="*/ 477024 w 482918"/>
                    <a:gd name="connsiteY0" fmla="*/ 230895 h 236781"/>
                    <a:gd name="connsiteX1" fmla="*/ 420878 w 482918"/>
                    <a:gd name="connsiteY1" fmla="*/ 230895 h 236781"/>
                    <a:gd name="connsiteX2" fmla="*/ 448951 w 482918"/>
                    <a:gd name="connsiteY2" fmla="*/ 202823 h 236781"/>
                    <a:gd name="connsiteX3" fmla="*/ 444793 w 482918"/>
                    <a:gd name="connsiteY3" fmla="*/ 198665 h 236781"/>
                    <a:gd name="connsiteX4" fmla="*/ 412563 w 482918"/>
                    <a:gd name="connsiteY4" fmla="*/ 230895 h 236781"/>
                    <a:gd name="connsiteX5" fmla="*/ 384758 w 482918"/>
                    <a:gd name="connsiteY5" fmla="*/ 230895 h 236781"/>
                    <a:gd name="connsiteX6" fmla="*/ 430892 w 482918"/>
                    <a:gd name="connsiteY6" fmla="*/ 184761 h 236781"/>
                    <a:gd name="connsiteX7" fmla="*/ 426735 w 482918"/>
                    <a:gd name="connsiteY7" fmla="*/ 180604 h 236781"/>
                    <a:gd name="connsiteX8" fmla="*/ 376443 w 482918"/>
                    <a:gd name="connsiteY8" fmla="*/ 230895 h 236781"/>
                    <a:gd name="connsiteX9" fmla="*/ 348638 w 482918"/>
                    <a:gd name="connsiteY9" fmla="*/ 230895 h 236781"/>
                    <a:gd name="connsiteX10" fmla="*/ 412834 w 482918"/>
                    <a:gd name="connsiteY10" fmla="*/ 166699 h 236781"/>
                    <a:gd name="connsiteX11" fmla="*/ 408676 w 482918"/>
                    <a:gd name="connsiteY11" fmla="*/ 162542 h 236781"/>
                    <a:gd name="connsiteX12" fmla="*/ 340323 w 482918"/>
                    <a:gd name="connsiteY12" fmla="*/ 230895 h 236781"/>
                    <a:gd name="connsiteX13" fmla="*/ 312517 w 482918"/>
                    <a:gd name="connsiteY13" fmla="*/ 230895 h 236781"/>
                    <a:gd name="connsiteX14" fmla="*/ 394775 w 482918"/>
                    <a:gd name="connsiteY14" fmla="*/ 148641 h 236781"/>
                    <a:gd name="connsiteX15" fmla="*/ 390617 w 482918"/>
                    <a:gd name="connsiteY15" fmla="*/ 144483 h 236781"/>
                    <a:gd name="connsiteX16" fmla="*/ 304211 w 482918"/>
                    <a:gd name="connsiteY16" fmla="*/ 230895 h 236781"/>
                    <a:gd name="connsiteX17" fmla="*/ 276397 w 482918"/>
                    <a:gd name="connsiteY17" fmla="*/ 230895 h 236781"/>
                    <a:gd name="connsiteX18" fmla="*/ 376713 w 482918"/>
                    <a:gd name="connsiteY18" fmla="*/ 130579 h 236781"/>
                    <a:gd name="connsiteX19" fmla="*/ 372556 w 482918"/>
                    <a:gd name="connsiteY19" fmla="*/ 126422 h 236781"/>
                    <a:gd name="connsiteX20" fmla="*/ 268127 w 482918"/>
                    <a:gd name="connsiteY20" fmla="*/ 230895 h 236781"/>
                    <a:gd name="connsiteX21" fmla="*/ 240274 w 482918"/>
                    <a:gd name="connsiteY21" fmla="*/ 230895 h 236781"/>
                    <a:gd name="connsiteX22" fmla="*/ 358652 w 482918"/>
                    <a:gd name="connsiteY22" fmla="*/ 112518 h 236781"/>
                    <a:gd name="connsiteX23" fmla="*/ 354495 w 482918"/>
                    <a:gd name="connsiteY23" fmla="*/ 108360 h 236781"/>
                    <a:gd name="connsiteX24" fmla="*/ 231959 w 482918"/>
                    <a:gd name="connsiteY24" fmla="*/ 230895 h 236781"/>
                    <a:gd name="connsiteX25" fmla="*/ 204154 w 482918"/>
                    <a:gd name="connsiteY25" fmla="*/ 230895 h 236781"/>
                    <a:gd name="connsiteX26" fmla="*/ 340593 w 482918"/>
                    <a:gd name="connsiteY26" fmla="*/ 94459 h 236781"/>
                    <a:gd name="connsiteX27" fmla="*/ 336436 w 482918"/>
                    <a:gd name="connsiteY27" fmla="*/ 90302 h 236781"/>
                    <a:gd name="connsiteX28" fmla="*/ 195822 w 482918"/>
                    <a:gd name="connsiteY28" fmla="*/ 230895 h 236781"/>
                    <a:gd name="connsiteX29" fmla="*/ 168034 w 482918"/>
                    <a:gd name="connsiteY29" fmla="*/ 230895 h 236781"/>
                    <a:gd name="connsiteX30" fmla="*/ 322535 w 482918"/>
                    <a:gd name="connsiteY30" fmla="*/ 76398 h 236781"/>
                    <a:gd name="connsiteX31" fmla="*/ 318377 w 482918"/>
                    <a:gd name="connsiteY31" fmla="*/ 72240 h 236781"/>
                    <a:gd name="connsiteX32" fmla="*/ 159710 w 482918"/>
                    <a:gd name="connsiteY32" fmla="*/ 230895 h 236781"/>
                    <a:gd name="connsiteX33" fmla="*/ 131914 w 482918"/>
                    <a:gd name="connsiteY33" fmla="*/ 230895 h 236781"/>
                    <a:gd name="connsiteX34" fmla="*/ 304473 w 482918"/>
                    <a:gd name="connsiteY34" fmla="*/ 58336 h 236781"/>
                    <a:gd name="connsiteX35" fmla="*/ 300316 w 482918"/>
                    <a:gd name="connsiteY35" fmla="*/ 54179 h 236781"/>
                    <a:gd name="connsiteX36" fmla="*/ 123584 w 482918"/>
                    <a:gd name="connsiteY36" fmla="*/ 230895 h 236781"/>
                    <a:gd name="connsiteX37" fmla="*/ 95794 w 482918"/>
                    <a:gd name="connsiteY37" fmla="*/ 230895 h 236781"/>
                    <a:gd name="connsiteX38" fmla="*/ 286415 w 482918"/>
                    <a:gd name="connsiteY38" fmla="*/ 40278 h 236781"/>
                    <a:gd name="connsiteX39" fmla="*/ 282257 w 482918"/>
                    <a:gd name="connsiteY39" fmla="*/ 36120 h 236781"/>
                    <a:gd name="connsiteX40" fmla="*/ 87458 w 482918"/>
                    <a:gd name="connsiteY40" fmla="*/ 230898 h 236781"/>
                    <a:gd name="connsiteX41" fmla="*/ 59671 w 482918"/>
                    <a:gd name="connsiteY41" fmla="*/ 230898 h 236781"/>
                    <a:gd name="connsiteX42" fmla="*/ 268353 w 482918"/>
                    <a:gd name="connsiteY42" fmla="*/ 22219 h 236781"/>
                    <a:gd name="connsiteX43" fmla="*/ 264196 w 482918"/>
                    <a:gd name="connsiteY43" fmla="*/ 18062 h 236781"/>
                    <a:gd name="connsiteX44" fmla="*/ 51332 w 482918"/>
                    <a:gd name="connsiteY44" fmla="*/ 230898 h 236781"/>
                    <a:gd name="connsiteX45" fmla="*/ 23550 w 482918"/>
                    <a:gd name="connsiteY45" fmla="*/ 230898 h 236781"/>
                    <a:gd name="connsiteX46" fmla="*/ 250294 w 482918"/>
                    <a:gd name="connsiteY46" fmla="*/ 4157 h 236781"/>
                    <a:gd name="connsiteX47" fmla="*/ 246137 w 482918"/>
                    <a:gd name="connsiteY47" fmla="*/ 0 h 236781"/>
                    <a:gd name="connsiteX48" fmla="*/ 15221 w 482918"/>
                    <a:gd name="connsiteY48" fmla="*/ 230898 h 236781"/>
                    <a:gd name="connsiteX49" fmla="*/ 29 w 482918"/>
                    <a:gd name="connsiteY49" fmla="*/ 230898 h 236781"/>
                    <a:gd name="connsiteX50" fmla="*/ 8 w 482918"/>
                    <a:gd name="connsiteY50" fmla="*/ 230948 h 236781"/>
                    <a:gd name="connsiteX51" fmla="*/ 5839 w 482918"/>
                    <a:gd name="connsiteY51" fmla="*/ 236779 h 236781"/>
                    <a:gd name="connsiteX52" fmla="*/ 482919 w 482918"/>
                    <a:gd name="connsiteY52" fmla="*/ 236782 h 236781"/>
                    <a:gd name="connsiteX53" fmla="*/ 477024 w 482918"/>
                    <a:gd name="connsiteY53" fmla="*/ 230895 h 23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482918" h="236781">
                      <a:moveTo>
                        <a:pt x="477024" y="230895"/>
                      </a:moveTo>
                      <a:lnTo>
                        <a:pt x="420878" y="230895"/>
                      </a:lnTo>
                      <a:lnTo>
                        <a:pt x="448951" y="202823"/>
                      </a:lnTo>
                      <a:lnTo>
                        <a:pt x="444793" y="198665"/>
                      </a:lnTo>
                      <a:lnTo>
                        <a:pt x="412563" y="230895"/>
                      </a:lnTo>
                      <a:lnTo>
                        <a:pt x="384758" y="230895"/>
                      </a:lnTo>
                      <a:lnTo>
                        <a:pt x="430892" y="184761"/>
                      </a:lnTo>
                      <a:lnTo>
                        <a:pt x="426735" y="180604"/>
                      </a:lnTo>
                      <a:lnTo>
                        <a:pt x="376443" y="230895"/>
                      </a:lnTo>
                      <a:lnTo>
                        <a:pt x="348638" y="230895"/>
                      </a:lnTo>
                      <a:lnTo>
                        <a:pt x="412834" y="166699"/>
                      </a:lnTo>
                      <a:lnTo>
                        <a:pt x="408676" y="162542"/>
                      </a:lnTo>
                      <a:lnTo>
                        <a:pt x="340323" y="230895"/>
                      </a:lnTo>
                      <a:lnTo>
                        <a:pt x="312517" y="230895"/>
                      </a:lnTo>
                      <a:lnTo>
                        <a:pt x="394775" y="148641"/>
                      </a:lnTo>
                      <a:lnTo>
                        <a:pt x="390617" y="144483"/>
                      </a:lnTo>
                      <a:lnTo>
                        <a:pt x="304211" y="230895"/>
                      </a:lnTo>
                      <a:lnTo>
                        <a:pt x="276397" y="230895"/>
                      </a:lnTo>
                      <a:lnTo>
                        <a:pt x="376713" y="130579"/>
                      </a:lnTo>
                      <a:lnTo>
                        <a:pt x="372556" y="126422"/>
                      </a:lnTo>
                      <a:lnTo>
                        <a:pt x="268127" y="230895"/>
                      </a:lnTo>
                      <a:lnTo>
                        <a:pt x="240274" y="230895"/>
                      </a:lnTo>
                      <a:lnTo>
                        <a:pt x="358652" y="112518"/>
                      </a:lnTo>
                      <a:lnTo>
                        <a:pt x="354495" y="108360"/>
                      </a:lnTo>
                      <a:lnTo>
                        <a:pt x="231959" y="230895"/>
                      </a:lnTo>
                      <a:lnTo>
                        <a:pt x="204154" y="230895"/>
                      </a:lnTo>
                      <a:lnTo>
                        <a:pt x="340593" y="94459"/>
                      </a:lnTo>
                      <a:lnTo>
                        <a:pt x="336436" y="90302"/>
                      </a:lnTo>
                      <a:lnTo>
                        <a:pt x="195822" y="230895"/>
                      </a:lnTo>
                      <a:lnTo>
                        <a:pt x="168034" y="230895"/>
                      </a:lnTo>
                      <a:lnTo>
                        <a:pt x="322535" y="76398"/>
                      </a:lnTo>
                      <a:lnTo>
                        <a:pt x="318377" y="72240"/>
                      </a:lnTo>
                      <a:lnTo>
                        <a:pt x="159710" y="230895"/>
                      </a:lnTo>
                      <a:lnTo>
                        <a:pt x="131914" y="230895"/>
                      </a:lnTo>
                      <a:lnTo>
                        <a:pt x="304473" y="58336"/>
                      </a:lnTo>
                      <a:lnTo>
                        <a:pt x="300316" y="54179"/>
                      </a:lnTo>
                      <a:lnTo>
                        <a:pt x="123584" y="230895"/>
                      </a:lnTo>
                      <a:lnTo>
                        <a:pt x="95794" y="230895"/>
                      </a:lnTo>
                      <a:lnTo>
                        <a:pt x="286415" y="40278"/>
                      </a:lnTo>
                      <a:lnTo>
                        <a:pt x="282257" y="36120"/>
                      </a:lnTo>
                      <a:lnTo>
                        <a:pt x="87458" y="230898"/>
                      </a:lnTo>
                      <a:lnTo>
                        <a:pt x="59671" y="230898"/>
                      </a:lnTo>
                      <a:lnTo>
                        <a:pt x="268353" y="22219"/>
                      </a:lnTo>
                      <a:lnTo>
                        <a:pt x="264196" y="18062"/>
                      </a:lnTo>
                      <a:lnTo>
                        <a:pt x="51332" y="230898"/>
                      </a:lnTo>
                      <a:lnTo>
                        <a:pt x="23550" y="230898"/>
                      </a:lnTo>
                      <a:lnTo>
                        <a:pt x="250294" y="4157"/>
                      </a:lnTo>
                      <a:lnTo>
                        <a:pt x="246137" y="0"/>
                      </a:lnTo>
                      <a:lnTo>
                        <a:pt x="15221" y="230898"/>
                      </a:lnTo>
                      <a:lnTo>
                        <a:pt x="29" y="230898"/>
                      </a:lnTo>
                      <a:cubicBezTo>
                        <a:pt x="2" y="230898"/>
                        <a:pt x="-9" y="230931"/>
                        <a:pt x="8" y="230948"/>
                      </a:cubicBezTo>
                      <a:lnTo>
                        <a:pt x="5839" y="236779"/>
                      </a:lnTo>
                      <a:lnTo>
                        <a:pt x="482919" y="236782"/>
                      </a:lnTo>
                      <a:lnTo>
                        <a:pt x="477024" y="230895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7287E58-1D25-186E-B7F0-BE6303400C71}"/>
                    </a:ext>
                  </a:extLst>
                </p:cNvPr>
                <p:cNvSpPr/>
                <p:nvPr/>
              </p:nvSpPr>
              <p:spPr>
                <a:xfrm>
                  <a:off x="2222296" y="2725924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91D18A81-3DFC-9F2F-8CF7-16A8E5247B73}"/>
                    </a:ext>
                  </a:extLst>
                </p:cNvPr>
                <p:cNvSpPr/>
                <p:nvPr/>
              </p:nvSpPr>
              <p:spPr>
                <a:xfrm>
                  <a:off x="2247076" y="2750707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7AA7D5DA-D915-C1D7-77BE-12E089B1C6A1}"/>
                    </a:ext>
                  </a:extLst>
                </p:cNvPr>
                <p:cNvSpPr/>
                <p:nvPr/>
              </p:nvSpPr>
              <p:spPr>
                <a:xfrm>
                  <a:off x="2271858" y="2775490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D1DFA80F-EE46-A2F1-94EE-CAA873DE110F}"/>
                    </a:ext>
                  </a:extLst>
                </p:cNvPr>
                <p:cNvSpPr/>
                <p:nvPr/>
              </p:nvSpPr>
              <p:spPr>
                <a:xfrm>
                  <a:off x="2296638" y="2800269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6C78CEBD-89A3-219D-54C4-8A5DA2563022}"/>
                    </a:ext>
                  </a:extLst>
                </p:cNvPr>
                <p:cNvSpPr/>
                <p:nvPr/>
              </p:nvSpPr>
              <p:spPr>
                <a:xfrm>
                  <a:off x="2321421" y="2825052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D0D4588A-62ED-09AD-B6E3-9AC988E7F659}"/>
                    </a:ext>
                  </a:extLst>
                </p:cNvPr>
                <p:cNvSpPr/>
                <p:nvPr/>
              </p:nvSpPr>
              <p:spPr>
                <a:xfrm>
                  <a:off x="2346204" y="2849832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330D0FCA-3F76-2D92-0BC5-D688984B0408}"/>
                    </a:ext>
                  </a:extLst>
                </p:cNvPr>
                <p:cNvSpPr/>
                <p:nvPr/>
              </p:nvSpPr>
              <p:spPr>
                <a:xfrm>
                  <a:off x="2370984" y="2874615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A8BE1631-08A1-94F4-F543-5C342AB32404}"/>
                    </a:ext>
                  </a:extLst>
                </p:cNvPr>
                <p:cNvSpPr/>
                <p:nvPr/>
              </p:nvSpPr>
              <p:spPr>
                <a:xfrm>
                  <a:off x="2395767" y="2899398"/>
                  <a:ext cx="482918" cy="5883"/>
                </a:xfrm>
                <a:custGeom>
                  <a:avLst/>
                  <a:gdLst>
                    <a:gd name="connsiteX0" fmla="*/ 477035 w 482918"/>
                    <a:gd name="connsiteY0" fmla="*/ 3 h 5883"/>
                    <a:gd name="connsiteX1" fmla="*/ 29 w 482918"/>
                    <a:gd name="connsiteY1" fmla="*/ 0 h 5883"/>
                    <a:gd name="connsiteX2" fmla="*/ 8 w 482918"/>
                    <a:gd name="connsiteY2" fmla="*/ 50 h 5883"/>
                    <a:gd name="connsiteX3" fmla="*/ 5839 w 482918"/>
                    <a:gd name="connsiteY3" fmla="*/ 5880 h 5883"/>
                    <a:gd name="connsiteX4" fmla="*/ 482919 w 482918"/>
                    <a:gd name="connsiteY4" fmla="*/ 5883 h 5883"/>
                    <a:gd name="connsiteX5" fmla="*/ 477035 w 482918"/>
                    <a:gd name="connsiteY5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8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919" y="5883"/>
                      </a:ln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A34B68D-AA0D-FDE5-76B0-EBEFC9C15101}"/>
                    </a:ext>
                  </a:extLst>
                </p:cNvPr>
                <p:cNvSpPr/>
                <p:nvPr/>
              </p:nvSpPr>
              <p:spPr>
                <a:xfrm>
                  <a:off x="2420546" y="2924177"/>
                  <a:ext cx="482874" cy="5883"/>
                </a:xfrm>
                <a:custGeom>
                  <a:avLst/>
                  <a:gdLst>
                    <a:gd name="connsiteX0" fmla="*/ 477035 w 482874"/>
                    <a:gd name="connsiteY0" fmla="*/ 3 h 5883"/>
                    <a:gd name="connsiteX1" fmla="*/ 29 w 482874"/>
                    <a:gd name="connsiteY1" fmla="*/ 0 h 5883"/>
                    <a:gd name="connsiteX2" fmla="*/ 8 w 482874"/>
                    <a:gd name="connsiteY2" fmla="*/ 50 h 5883"/>
                    <a:gd name="connsiteX3" fmla="*/ 5839 w 482874"/>
                    <a:gd name="connsiteY3" fmla="*/ 5880 h 5883"/>
                    <a:gd name="connsiteX4" fmla="*/ 482845 w 482874"/>
                    <a:gd name="connsiteY4" fmla="*/ 5883 h 5883"/>
                    <a:gd name="connsiteX5" fmla="*/ 482866 w 482874"/>
                    <a:gd name="connsiteY5" fmla="*/ 5833 h 5883"/>
                    <a:gd name="connsiteX6" fmla="*/ 477035 w 482874"/>
                    <a:gd name="connsiteY6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2874" h="5883">
                      <a:moveTo>
                        <a:pt x="477035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82845" y="5883"/>
                      </a:lnTo>
                      <a:cubicBezTo>
                        <a:pt x="482872" y="5883"/>
                        <a:pt x="482883" y="5851"/>
                        <a:pt x="482866" y="5833"/>
                      </a:cubicBezTo>
                      <a:lnTo>
                        <a:pt x="477035" y="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E1903E5C-7688-9CB3-7A99-10D740497F6A}"/>
                    </a:ext>
                  </a:extLst>
                </p:cNvPr>
                <p:cNvSpPr/>
                <p:nvPr/>
              </p:nvSpPr>
              <p:spPr>
                <a:xfrm>
                  <a:off x="2445329" y="2948960"/>
                  <a:ext cx="476351" cy="5883"/>
                </a:xfrm>
                <a:custGeom>
                  <a:avLst/>
                  <a:gdLst>
                    <a:gd name="connsiteX0" fmla="*/ 473557 w 476351"/>
                    <a:gd name="connsiteY0" fmla="*/ 3 h 5883"/>
                    <a:gd name="connsiteX1" fmla="*/ 29 w 476351"/>
                    <a:gd name="connsiteY1" fmla="*/ 0 h 5883"/>
                    <a:gd name="connsiteX2" fmla="*/ 8 w 476351"/>
                    <a:gd name="connsiteY2" fmla="*/ 50 h 5883"/>
                    <a:gd name="connsiteX3" fmla="*/ 5839 w 476351"/>
                    <a:gd name="connsiteY3" fmla="*/ 5880 h 5883"/>
                    <a:gd name="connsiteX4" fmla="*/ 476321 w 476351"/>
                    <a:gd name="connsiteY4" fmla="*/ 5883 h 5883"/>
                    <a:gd name="connsiteX5" fmla="*/ 476350 w 476351"/>
                    <a:gd name="connsiteY5" fmla="*/ 5842 h 5883"/>
                    <a:gd name="connsiteX6" fmla="*/ 473557 w 476351"/>
                    <a:gd name="connsiteY6" fmla="*/ 3 h 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6351" h="5883">
                      <a:moveTo>
                        <a:pt x="473557" y="3"/>
                      </a:move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76321" y="5883"/>
                      </a:lnTo>
                      <a:cubicBezTo>
                        <a:pt x="476342" y="5883"/>
                        <a:pt x="476356" y="5860"/>
                        <a:pt x="476350" y="5842"/>
                      </a:cubicBezTo>
                      <a:cubicBezTo>
                        <a:pt x="475539" y="3852"/>
                        <a:pt x="474592" y="1911"/>
                        <a:pt x="473557" y="3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187796C-81CA-4E63-4875-FACECB8A59EA}"/>
                    </a:ext>
                  </a:extLst>
                </p:cNvPr>
                <p:cNvSpPr/>
                <p:nvPr/>
              </p:nvSpPr>
              <p:spPr>
                <a:xfrm>
                  <a:off x="2470109" y="2973740"/>
                  <a:ext cx="455817" cy="217323"/>
                </a:xfrm>
                <a:custGeom>
                  <a:avLst/>
                  <a:gdLst>
                    <a:gd name="connsiteX0" fmla="*/ 455757 w 455817"/>
                    <a:gd name="connsiteY0" fmla="*/ 5883 h 217323"/>
                    <a:gd name="connsiteX1" fmla="*/ 455734 w 455817"/>
                    <a:gd name="connsiteY1" fmla="*/ 32 h 217323"/>
                    <a:gd name="connsiteX2" fmla="*/ 455704 w 455817"/>
                    <a:gd name="connsiteY2" fmla="*/ 3 h 217323"/>
                    <a:gd name="connsiteX3" fmla="*/ 29 w 455817"/>
                    <a:gd name="connsiteY3" fmla="*/ 0 h 217323"/>
                    <a:gd name="connsiteX4" fmla="*/ 8 w 455817"/>
                    <a:gd name="connsiteY4" fmla="*/ 50 h 217323"/>
                    <a:gd name="connsiteX5" fmla="*/ 5839 w 455817"/>
                    <a:gd name="connsiteY5" fmla="*/ 5880 h 217323"/>
                    <a:gd name="connsiteX6" fmla="*/ 42788 w 455817"/>
                    <a:gd name="connsiteY6" fmla="*/ 5880 h 217323"/>
                    <a:gd name="connsiteX7" fmla="*/ 24312 w 455817"/>
                    <a:gd name="connsiteY7" fmla="*/ 24356 h 217323"/>
                    <a:gd name="connsiteX8" fmla="*/ 28469 w 455817"/>
                    <a:gd name="connsiteY8" fmla="*/ 28514 h 217323"/>
                    <a:gd name="connsiteX9" fmla="*/ 51100 w 455817"/>
                    <a:gd name="connsiteY9" fmla="*/ 5880 h 217323"/>
                    <a:gd name="connsiteX10" fmla="*/ 76183 w 455817"/>
                    <a:gd name="connsiteY10" fmla="*/ 5880 h 217323"/>
                    <a:gd name="connsiteX11" fmla="*/ 41009 w 455817"/>
                    <a:gd name="connsiteY11" fmla="*/ 41054 h 217323"/>
                    <a:gd name="connsiteX12" fmla="*/ 45167 w 455817"/>
                    <a:gd name="connsiteY12" fmla="*/ 45211 h 217323"/>
                    <a:gd name="connsiteX13" fmla="*/ 84497 w 455817"/>
                    <a:gd name="connsiteY13" fmla="*/ 5880 h 217323"/>
                    <a:gd name="connsiteX14" fmla="*/ 109577 w 455817"/>
                    <a:gd name="connsiteY14" fmla="*/ 5880 h 217323"/>
                    <a:gd name="connsiteX15" fmla="*/ 57706 w 455817"/>
                    <a:gd name="connsiteY15" fmla="*/ 57751 h 217323"/>
                    <a:gd name="connsiteX16" fmla="*/ 61864 w 455817"/>
                    <a:gd name="connsiteY16" fmla="*/ 61908 h 217323"/>
                    <a:gd name="connsiteX17" fmla="*/ 117892 w 455817"/>
                    <a:gd name="connsiteY17" fmla="*/ 5880 h 217323"/>
                    <a:gd name="connsiteX18" fmla="*/ 142972 w 455817"/>
                    <a:gd name="connsiteY18" fmla="*/ 5880 h 217323"/>
                    <a:gd name="connsiteX19" fmla="*/ 74404 w 455817"/>
                    <a:gd name="connsiteY19" fmla="*/ 74448 h 217323"/>
                    <a:gd name="connsiteX20" fmla="*/ 78561 w 455817"/>
                    <a:gd name="connsiteY20" fmla="*/ 78606 h 217323"/>
                    <a:gd name="connsiteX21" fmla="*/ 151290 w 455817"/>
                    <a:gd name="connsiteY21" fmla="*/ 5880 h 217323"/>
                    <a:gd name="connsiteX22" fmla="*/ 176369 w 455817"/>
                    <a:gd name="connsiteY22" fmla="*/ 5880 h 217323"/>
                    <a:gd name="connsiteX23" fmla="*/ 91104 w 455817"/>
                    <a:gd name="connsiteY23" fmla="*/ 91146 h 217323"/>
                    <a:gd name="connsiteX24" fmla="*/ 95261 w 455817"/>
                    <a:gd name="connsiteY24" fmla="*/ 95303 h 217323"/>
                    <a:gd name="connsiteX25" fmla="*/ 184693 w 455817"/>
                    <a:gd name="connsiteY25" fmla="*/ 5880 h 217323"/>
                    <a:gd name="connsiteX26" fmla="*/ 209767 w 455817"/>
                    <a:gd name="connsiteY26" fmla="*/ 5880 h 217323"/>
                    <a:gd name="connsiteX27" fmla="*/ 107804 w 455817"/>
                    <a:gd name="connsiteY27" fmla="*/ 107843 h 217323"/>
                    <a:gd name="connsiteX28" fmla="*/ 111962 w 455817"/>
                    <a:gd name="connsiteY28" fmla="*/ 112000 h 217323"/>
                    <a:gd name="connsiteX29" fmla="*/ 218085 w 455817"/>
                    <a:gd name="connsiteY29" fmla="*/ 5880 h 217323"/>
                    <a:gd name="connsiteX30" fmla="*/ 243164 w 455817"/>
                    <a:gd name="connsiteY30" fmla="*/ 5880 h 217323"/>
                    <a:gd name="connsiteX31" fmla="*/ 124502 w 455817"/>
                    <a:gd name="connsiteY31" fmla="*/ 124540 h 217323"/>
                    <a:gd name="connsiteX32" fmla="*/ 128659 w 455817"/>
                    <a:gd name="connsiteY32" fmla="*/ 128698 h 217323"/>
                    <a:gd name="connsiteX33" fmla="*/ 251479 w 455817"/>
                    <a:gd name="connsiteY33" fmla="*/ 5880 h 217323"/>
                    <a:gd name="connsiteX34" fmla="*/ 276556 w 455817"/>
                    <a:gd name="connsiteY34" fmla="*/ 5880 h 217323"/>
                    <a:gd name="connsiteX35" fmla="*/ 141196 w 455817"/>
                    <a:gd name="connsiteY35" fmla="*/ 141240 h 217323"/>
                    <a:gd name="connsiteX36" fmla="*/ 145353 w 455817"/>
                    <a:gd name="connsiteY36" fmla="*/ 145398 h 217323"/>
                    <a:gd name="connsiteX37" fmla="*/ 284871 w 455817"/>
                    <a:gd name="connsiteY37" fmla="*/ 5883 h 217323"/>
                    <a:gd name="connsiteX38" fmla="*/ 309951 w 455817"/>
                    <a:gd name="connsiteY38" fmla="*/ 5883 h 217323"/>
                    <a:gd name="connsiteX39" fmla="*/ 157896 w 455817"/>
                    <a:gd name="connsiteY39" fmla="*/ 157938 h 217323"/>
                    <a:gd name="connsiteX40" fmla="*/ 162054 w 455817"/>
                    <a:gd name="connsiteY40" fmla="*/ 162095 h 217323"/>
                    <a:gd name="connsiteX41" fmla="*/ 318265 w 455817"/>
                    <a:gd name="connsiteY41" fmla="*/ 5883 h 217323"/>
                    <a:gd name="connsiteX42" fmla="*/ 343348 w 455817"/>
                    <a:gd name="connsiteY42" fmla="*/ 5883 h 217323"/>
                    <a:gd name="connsiteX43" fmla="*/ 174593 w 455817"/>
                    <a:gd name="connsiteY43" fmla="*/ 174635 h 217323"/>
                    <a:gd name="connsiteX44" fmla="*/ 178751 w 455817"/>
                    <a:gd name="connsiteY44" fmla="*/ 178792 h 217323"/>
                    <a:gd name="connsiteX45" fmla="*/ 351666 w 455817"/>
                    <a:gd name="connsiteY45" fmla="*/ 5883 h 217323"/>
                    <a:gd name="connsiteX46" fmla="*/ 376743 w 455817"/>
                    <a:gd name="connsiteY46" fmla="*/ 5883 h 217323"/>
                    <a:gd name="connsiteX47" fmla="*/ 191291 w 455817"/>
                    <a:gd name="connsiteY47" fmla="*/ 191332 h 217323"/>
                    <a:gd name="connsiteX48" fmla="*/ 195448 w 455817"/>
                    <a:gd name="connsiteY48" fmla="*/ 195490 h 217323"/>
                    <a:gd name="connsiteX49" fmla="*/ 385055 w 455817"/>
                    <a:gd name="connsiteY49" fmla="*/ 5880 h 217323"/>
                    <a:gd name="connsiteX50" fmla="*/ 410137 w 455817"/>
                    <a:gd name="connsiteY50" fmla="*/ 5880 h 217323"/>
                    <a:gd name="connsiteX51" fmla="*/ 208779 w 455817"/>
                    <a:gd name="connsiteY51" fmla="*/ 207236 h 217323"/>
                    <a:gd name="connsiteX52" fmla="*/ 208785 w 455817"/>
                    <a:gd name="connsiteY52" fmla="*/ 207283 h 217323"/>
                    <a:gd name="connsiteX53" fmla="*/ 213927 w 455817"/>
                    <a:gd name="connsiteY53" fmla="*/ 210405 h 217323"/>
                    <a:gd name="connsiteX54" fmla="*/ 418443 w 455817"/>
                    <a:gd name="connsiteY54" fmla="*/ 5883 h 217323"/>
                    <a:gd name="connsiteX55" fmla="*/ 443532 w 455817"/>
                    <a:gd name="connsiteY55" fmla="*/ 5883 h 217323"/>
                    <a:gd name="connsiteX56" fmla="*/ 232812 w 455817"/>
                    <a:gd name="connsiteY56" fmla="*/ 216600 h 217323"/>
                    <a:gd name="connsiteX57" fmla="*/ 232830 w 455817"/>
                    <a:gd name="connsiteY57" fmla="*/ 216650 h 217323"/>
                    <a:gd name="connsiteX58" fmla="*/ 240404 w 455817"/>
                    <a:gd name="connsiteY58" fmla="*/ 217323 h 217323"/>
                    <a:gd name="connsiteX59" fmla="*/ 451823 w 455817"/>
                    <a:gd name="connsiteY59" fmla="*/ 5880 h 217323"/>
                    <a:gd name="connsiteX60" fmla="*/ 455757 w 455817"/>
                    <a:gd name="connsiteY60" fmla="*/ 5883 h 217323"/>
                    <a:gd name="connsiteX61" fmla="*/ 455757 w 455817"/>
                    <a:gd name="connsiteY61" fmla="*/ 5883 h 21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55817" h="217323">
                      <a:moveTo>
                        <a:pt x="455757" y="5883"/>
                      </a:moveTo>
                      <a:cubicBezTo>
                        <a:pt x="455845" y="3931"/>
                        <a:pt x="455837" y="1982"/>
                        <a:pt x="455734" y="32"/>
                      </a:cubicBezTo>
                      <a:cubicBezTo>
                        <a:pt x="455734" y="18"/>
                        <a:pt x="455719" y="3"/>
                        <a:pt x="455704" y="3"/>
                      </a:cubicBezTo>
                      <a:lnTo>
                        <a:pt x="29" y="0"/>
                      </a:lnTo>
                      <a:cubicBezTo>
                        <a:pt x="3" y="0"/>
                        <a:pt x="-9" y="32"/>
                        <a:pt x="8" y="50"/>
                      </a:cubicBezTo>
                      <a:lnTo>
                        <a:pt x="5839" y="5880"/>
                      </a:lnTo>
                      <a:lnTo>
                        <a:pt x="42788" y="5880"/>
                      </a:lnTo>
                      <a:lnTo>
                        <a:pt x="24312" y="24356"/>
                      </a:lnTo>
                      <a:lnTo>
                        <a:pt x="28469" y="28514"/>
                      </a:lnTo>
                      <a:lnTo>
                        <a:pt x="51100" y="5880"/>
                      </a:lnTo>
                      <a:lnTo>
                        <a:pt x="76183" y="5880"/>
                      </a:lnTo>
                      <a:lnTo>
                        <a:pt x="41009" y="41054"/>
                      </a:lnTo>
                      <a:lnTo>
                        <a:pt x="45167" y="45211"/>
                      </a:lnTo>
                      <a:lnTo>
                        <a:pt x="84497" y="5880"/>
                      </a:lnTo>
                      <a:lnTo>
                        <a:pt x="109577" y="5880"/>
                      </a:lnTo>
                      <a:lnTo>
                        <a:pt x="57706" y="57751"/>
                      </a:lnTo>
                      <a:lnTo>
                        <a:pt x="61864" y="61908"/>
                      </a:lnTo>
                      <a:lnTo>
                        <a:pt x="117892" y="5880"/>
                      </a:lnTo>
                      <a:lnTo>
                        <a:pt x="142972" y="5880"/>
                      </a:lnTo>
                      <a:lnTo>
                        <a:pt x="74404" y="74448"/>
                      </a:lnTo>
                      <a:lnTo>
                        <a:pt x="78561" y="78606"/>
                      </a:lnTo>
                      <a:lnTo>
                        <a:pt x="151290" y="5880"/>
                      </a:lnTo>
                      <a:lnTo>
                        <a:pt x="176369" y="5880"/>
                      </a:lnTo>
                      <a:lnTo>
                        <a:pt x="91104" y="91146"/>
                      </a:lnTo>
                      <a:lnTo>
                        <a:pt x="95261" y="95303"/>
                      </a:lnTo>
                      <a:lnTo>
                        <a:pt x="184693" y="5880"/>
                      </a:lnTo>
                      <a:lnTo>
                        <a:pt x="209767" y="5880"/>
                      </a:lnTo>
                      <a:lnTo>
                        <a:pt x="107804" y="107843"/>
                      </a:lnTo>
                      <a:lnTo>
                        <a:pt x="111962" y="112000"/>
                      </a:lnTo>
                      <a:lnTo>
                        <a:pt x="218085" y="5880"/>
                      </a:lnTo>
                      <a:lnTo>
                        <a:pt x="243164" y="5880"/>
                      </a:lnTo>
                      <a:lnTo>
                        <a:pt x="124502" y="124540"/>
                      </a:lnTo>
                      <a:lnTo>
                        <a:pt x="128659" y="128698"/>
                      </a:lnTo>
                      <a:lnTo>
                        <a:pt x="251479" y="5880"/>
                      </a:lnTo>
                      <a:lnTo>
                        <a:pt x="276556" y="5880"/>
                      </a:lnTo>
                      <a:lnTo>
                        <a:pt x="141196" y="141240"/>
                      </a:lnTo>
                      <a:lnTo>
                        <a:pt x="145353" y="145398"/>
                      </a:lnTo>
                      <a:lnTo>
                        <a:pt x="284871" y="5883"/>
                      </a:lnTo>
                      <a:lnTo>
                        <a:pt x="309951" y="5883"/>
                      </a:lnTo>
                      <a:lnTo>
                        <a:pt x="157896" y="157938"/>
                      </a:lnTo>
                      <a:lnTo>
                        <a:pt x="162054" y="162095"/>
                      </a:lnTo>
                      <a:lnTo>
                        <a:pt x="318265" y="5883"/>
                      </a:lnTo>
                      <a:lnTo>
                        <a:pt x="343348" y="5883"/>
                      </a:lnTo>
                      <a:lnTo>
                        <a:pt x="174593" y="174635"/>
                      </a:lnTo>
                      <a:lnTo>
                        <a:pt x="178751" y="178792"/>
                      </a:lnTo>
                      <a:lnTo>
                        <a:pt x="351666" y="5883"/>
                      </a:lnTo>
                      <a:lnTo>
                        <a:pt x="376743" y="5883"/>
                      </a:lnTo>
                      <a:lnTo>
                        <a:pt x="191291" y="191332"/>
                      </a:lnTo>
                      <a:lnTo>
                        <a:pt x="195448" y="195490"/>
                      </a:lnTo>
                      <a:lnTo>
                        <a:pt x="385055" y="5880"/>
                      </a:lnTo>
                      <a:lnTo>
                        <a:pt x="410137" y="5880"/>
                      </a:lnTo>
                      <a:lnTo>
                        <a:pt x="208779" y="207236"/>
                      </a:lnTo>
                      <a:cubicBezTo>
                        <a:pt x="208764" y="207250"/>
                        <a:pt x="208767" y="207271"/>
                        <a:pt x="208785" y="207283"/>
                      </a:cubicBezTo>
                      <a:cubicBezTo>
                        <a:pt x="210458" y="208418"/>
                        <a:pt x="212172" y="209461"/>
                        <a:pt x="213927" y="210405"/>
                      </a:cubicBezTo>
                      <a:lnTo>
                        <a:pt x="418443" y="5883"/>
                      </a:lnTo>
                      <a:lnTo>
                        <a:pt x="443532" y="5883"/>
                      </a:lnTo>
                      <a:lnTo>
                        <a:pt x="232812" y="216600"/>
                      </a:lnTo>
                      <a:cubicBezTo>
                        <a:pt x="232794" y="216618"/>
                        <a:pt x="232806" y="216647"/>
                        <a:pt x="232830" y="216650"/>
                      </a:cubicBezTo>
                      <a:cubicBezTo>
                        <a:pt x="235341" y="217032"/>
                        <a:pt x="237869" y="217268"/>
                        <a:pt x="240404" y="217323"/>
                      </a:cubicBezTo>
                      <a:lnTo>
                        <a:pt x="451823" y="5880"/>
                      </a:lnTo>
                      <a:lnTo>
                        <a:pt x="455757" y="5883"/>
                      </a:lnTo>
                      <a:lnTo>
                        <a:pt x="455757" y="588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2A840D5C-3CFD-886B-04AB-B98B8DF28168}"/>
                    </a:ext>
                  </a:extLst>
                </p:cNvPr>
                <p:cNvSpPr/>
                <p:nvPr/>
              </p:nvSpPr>
              <p:spPr>
                <a:xfrm>
                  <a:off x="2163740" y="2428877"/>
                  <a:ext cx="220812" cy="220807"/>
                </a:xfrm>
                <a:custGeom>
                  <a:avLst/>
                  <a:gdLst>
                    <a:gd name="connsiteX0" fmla="*/ 212900 w 220812"/>
                    <a:gd name="connsiteY0" fmla="*/ 12 h 220807"/>
                    <a:gd name="connsiteX1" fmla="*/ 13 w 220812"/>
                    <a:gd name="connsiteY1" fmla="*/ 212896 h 220807"/>
                    <a:gd name="connsiteX2" fmla="*/ 372 w 220812"/>
                    <a:gd name="connsiteY2" fmla="*/ 220782 h 220807"/>
                    <a:gd name="connsiteX3" fmla="*/ 425 w 220812"/>
                    <a:gd name="connsiteY3" fmla="*/ 220799 h 220807"/>
                    <a:gd name="connsiteX4" fmla="*/ 220803 w 220812"/>
                    <a:gd name="connsiteY4" fmla="*/ 421 h 220807"/>
                    <a:gd name="connsiteX5" fmla="*/ 220786 w 220812"/>
                    <a:gd name="connsiteY5" fmla="*/ 368 h 220807"/>
                    <a:gd name="connsiteX6" fmla="*/ 212900 w 220812"/>
                    <a:gd name="connsiteY6" fmla="*/ 12 h 220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812" h="220807">
                      <a:moveTo>
                        <a:pt x="212900" y="12"/>
                      </a:moveTo>
                      <a:lnTo>
                        <a:pt x="13" y="212896"/>
                      </a:lnTo>
                      <a:cubicBezTo>
                        <a:pt x="-42" y="215531"/>
                        <a:pt x="75" y="218162"/>
                        <a:pt x="372" y="220782"/>
                      </a:cubicBezTo>
                      <a:cubicBezTo>
                        <a:pt x="375" y="220805"/>
                        <a:pt x="404" y="220817"/>
                        <a:pt x="425" y="220799"/>
                      </a:cubicBezTo>
                      <a:lnTo>
                        <a:pt x="220803" y="421"/>
                      </a:lnTo>
                      <a:cubicBezTo>
                        <a:pt x="220821" y="403"/>
                        <a:pt x="220809" y="371"/>
                        <a:pt x="220786" y="368"/>
                      </a:cubicBezTo>
                      <a:cubicBezTo>
                        <a:pt x="218166" y="77"/>
                        <a:pt x="215535" y="-41"/>
                        <a:pt x="212900" y="12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B7239B6-6E0B-E4A3-EE1D-C620B8F22660}"/>
                    </a:ext>
                  </a:extLst>
                </p:cNvPr>
                <p:cNvSpPr/>
                <p:nvPr/>
              </p:nvSpPr>
              <p:spPr>
                <a:xfrm>
                  <a:off x="2170748" y="2435884"/>
                  <a:ext cx="240186" cy="240167"/>
                </a:xfrm>
                <a:custGeom>
                  <a:avLst/>
                  <a:gdLst>
                    <a:gd name="connsiteX0" fmla="*/ 235021 w 240186"/>
                    <a:gd name="connsiteY0" fmla="*/ 0 h 240167"/>
                    <a:gd name="connsiteX1" fmla="*/ 0 w 240186"/>
                    <a:gd name="connsiteY1" fmla="*/ 235020 h 240167"/>
                    <a:gd name="connsiteX2" fmla="*/ 3131 w 240186"/>
                    <a:gd name="connsiteY2" fmla="*/ 240154 h 240167"/>
                    <a:gd name="connsiteX3" fmla="*/ 3178 w 240186"/>
                    <a:gd name="connsiteY3" fmla="*/ 240160 h 240167"/>
                    <a:gd name="connsiteX4" fmla="*/ 240186 w 240186"/>
                    <a:gd name="connsiteY4" fmla="*/ 3155 h 240167"/>
                    <a:gd name="connsiteX5" fmla="*/ 235021 w 240186"/>
                    <a:gd name="connsiteY5" fmla="*/ 0 h 240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186" h="240167">
                      <a:moveTo>
                        <a:pt x="235021" y="0"/>
                      </a:moveTo>
                      <a:lnTo>
                        <a:pt x="0" y="235020"/>
                      </a:lnTo>
                      <a:cubicBezTo>
                        <a:pt x="947" y="236773"/>
                        <a:pt x="1993" y="238484"/>
                        <a:pt x="3131" y="240154"/>
                      </a:cubicBezTo>
                      <a:cubicBezTo>
                        <a:pt x="3143" y="240169"/>
                        <a:pt x="3164" y="240172"/>
                        <a:pt x="3178" y="240160"/>
                      </a:cubicBezTo>
                      <a:lnTo>
                        <a:pt x="240186" y="3155"/>
                      </a:lnTo>
                      <a:cubicBezTo>
                        <a:pt x="238505" y="2008"/>
                        <a:pt x="236785" y="953"/>
                        <a:pt x="235021" y="0"/>
                      </a:cubicBez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0F5A69F7-3536-CBAD-E651-09F8B5DBBBD7}"/>
                    </a:ext>
                  </a:extLst>
                </p:cNvPr>
                <p:cNvSpPr/>
                <p:nvPr/>
              </p:nvSpPr>
              <p:spPr>
                <a:xfrm rot="-2700000">
                  <a:off x="2139693" y="2570604"/>
                  <a:ext cx="337338" cy="5880"/>
                </a:xfrm>
                <a:custGeom>
                  <a:avLst/>
                  <a:gdLst>
                    <a:gd name="connsiteX0" fmla="*/ 0 w 337338"/>
                    <a:gd name="connsiteY0" fmla="*/ 0 h 5880"/>
                    <a:gd name="connsiteX1" fmla="*/ 337339 w 337338"/>
                    <a:gd name="connsiteY1" fmla="*/ 0 h 5880"/>
                    <a:gd name="connsiteX2" fmla="*/ 337339 w 337338"/>
                    <a:gd name="connsiteY2" fmla="*/ 5880 h 5880"/>
                    <a:gd name="connsiteX3" fmla="*/ 0 w 337338"/>
                    <a:gd name="connsiteY3" fmla="*/ 5880 h 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7338" h="5880">
                      <a:moveTo>
                        <a:pt x="0" y="0"/>
                      </a:moveTo>
                      <a:lnTo>
                        <a:pt x="337339" y="0"/>
                      </a:lnTo>
                      <a:lnTo>
                        <a:pt x="337339" y="5880"/>
                      </a:lnTo>
                      <a:lnTo>
                        <a:pt x="0" y="5880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3" name="Content Placeholder 9" descr="A collection of sewing implements">
              <a:extLst>
                <a:ext uri="{FF2B5EF4-FFF2-40B4-BE49-F238E27FC236}">
                  <a16:creationId xmlns:a16="http://schemas.microsoft.com/office/drawing/2014/main" id="{7EDDEBEB-23B0-AFF4-721B-1A3C1FC68835}"/>
                </a:ext>
              </a:extLst>
            </p:cNvPr>
            <p:cNvGrpSpPr/>
            <p:nvPr/>
          </p:nvGrpSpPr>
          <p:grpSpPr>
            <a:xfrm>
              <a:off x="2522206" y="2214030"/>
              <a:ext cx="1000673" cy="382017"/>
              <a:chOff x="2522206" y="2214030"/>
              <a:chExt cx="1000673" cy="382017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EA5CDEE-8D93-0DF1-360F-3830034FB6C3}"/>
                  </a:ext>
                </a:extLst>
              </p:cNvPr>
              <p:cNvSpPr/>
              <p:nvPr/>
            </p:nvSpPr>
            <p:spPr>
              <a:xfrm>
                <a:off x="2605292" y="2258691"/>
                <a:ext cx="917586" cy="337356"/>
              </a:xfrm>
              <a:custGeom>
                <a:avLst/>
                <a:gdLst>
                  <a:gd name="connsiteX0" fmla="*/ 917587 w 917586"/>
                  <a:gd name="connsiteY0" fmla="*/ 101201 h 337356"/>
                  <a:gd name="connsiteX1" fmla="*/ 917587 w 917586"/>
                  <a:gd name="connsiteY1" fmla="*/ 236155 h 337356"/>
                  <a:gd name="connsiteX2" fmla="*/ 862694 w 917586"/>
                  <a:gd name="connsiteY2" fmla="*/ 236155 h 337356"/>
                  <a:gd name="connsiteX3" fmla="*/ 862694 w 917586"/>
                  <a:gd name="connsiteY3" fmla="*/ 264705 h 337356"/>
                  <a:gd name="connsiteX4" fmla="*/ 790071 w 917586"/>
                  <a:gd name="connsiteY4" fmla="*/ 337356 h 337356"/>
                  <a:gd name="connsiteX5" fmla="*/ 125722 w 917586"/>
                  <a:gd name="connsiteY5" fmla="*/ 337356 h 337356"/>
                  <a:gd name="connsiteX6" fmla="*/ 53070 w 917586"/>
                  <a:gd name="connsiteY6" fmla="*/ 264705 h 337356"/>
                  <a:gd name="connsiteX7" fmla="*/ 53070 w 917586"/>
                  <a:gd name="connsiteY7" fmla="*/ 236155 h 337356"/>
                  <a:gd name="connsiteX8" fmla="*/ 0 w 917586"/>
                  <a:gd name="connsiteY8" fmla="*/ 236155 h 337356"/>
                  <a:gd name="connsiteX9" fmla="*/ 0 w 917586"/>
                  <a:gd name="connsiteY9" fmla="*/ 101201 h 337356"/>
                  <a:gd name="connsiteX10" fmla="*/ 53070 w 917586"/>
                  <a:gd name="connsiteY10" fmla="*/ 101201 h 337356"/>
                  <a:gd name="connsiteX11" fmla="*/ 53070 w 917586"/>
                  <a:gd name="connsiteY11" fmla="*/ 72652 h 337356"/>
                  <a:gd name="connsiteX12" fmla="*/ 125722 w 917586"/>
                  <a:gd name="connsiteY12" fmla="*/ 0 h 337356"/>
                  <a:gd name="connsiteX13" fmla="*/ 790071 w 917586"/>
                  <a:gd name="connsiteY13" fmla="*/ 0 h 337356"/>
                  <a:gd name="connsiteX14" fmla="*/ 862694 w 917586"/>
                  <a:gd name="connsiteY14" fmla="*/ 72652 h 337356"/>
                  <a:gd name="connsiteX15" fmla="*/ 862694 w 917586"/>
                  <a:gd name="connsiteY15" fmla="*/ 101201 h 337356"/>
                  <a:gd name="connsiteX16" fmla="*/ 917587 w 917586"/>
                  <a:gd name="connsiteY16" fmla="*/ 101201 h 33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7586" h="337356">
                    <a:moveTo>
                      <a:pt x="917587" y="101201"/>
                    </a:moveTo>
                    <a:lnTo>
                      <a:pt x="917587" y="236155"/>
                    </a:lnTo>
                    <a:lnTo>
                      <a:pt x="862694" y="236155"/>
                    </a:lnTo>
                    <a:lnTo>
                      <a:pt x="862694" y="264705"/>
                    </a:lnTo>
                    <a:cubicBezTo>
                      <a:pt x="862694" y="304838"/>
                      <a:pt x="830175" y="337356"/>
                      <a:pt x="790071" y="337356"/>
                    </a:cubicBezTo>
                    <a:lnTo>
                      <a:pt x="125722" y="337356"/>
                    </a:lnTo>
                    <a:cubicBezTo>
                      <a:pt x="85589" y="337356"/>
                      <a:pt x="53070" y="304809"/>
                      <a:pt x="53070" y="264705"/>
                    </a:cubicBezTo>
                    <a:lnTo>
                      <a:pt x="53070" y="236155"/>
                    </a:lnTo>
                    <a:lnTo>
                      <a:pt x="0" y="236155"/>
                    </a:lnTo>
                    <a:lnTo>
                      <a:pt x="0" y="101201"/>
                    </a:lnTo>
                    <a:lnTo>
                      <a:pt x="53070" y="101201"/>
                    </a:lnTo>
                    <a:lnTo>
                      <a:pt x="53070" y="72652"/>
                    </a:lnTo>
                    <a:cubicBezTo>
                      <a:pt x="53070" y="32518"/>
                      <a:pt x="85589" y="0"/>
                      <a:pt x="125722" y="0"/>
                    </a:cubicBezTo>
                    <a:lnTo>
                      <a:pt x="790071" y="0"/>
                    </a:lnTo>
                    <a:cubicBezTo>
                      <a:pt x="830175" y="0"/>
                      <a:pt x="862694" y="32518"/>
                      <a:pt x="862694" y="72652"/>
                    </a:cubicBezTo>
                    <a:lnTo>
                      <a:pt x="862694" y="101201"/>
                    </a:lnTo>
                    <a:cubicBezTo>
                      <a:pt x="862694" y="101201"/>
                      <a:pt x="917587" y="101201"/>
                      <a:pt x="917587" y="101201"/>
                    </a:cubicBezTo>
                    <a:close/>
                  </a:path>
                </a:pathLst>
              </a:custGeom>
              <a:solidFill>
                <a:srgbClr val="CFCFC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2720AD5-A3A7-25C6-24A2-FECCDCDD7953}"/>
                  </a:ext>
                </a:extLst>
              </p:cNvPr>
              <p:cNvSpPr/>
              <p:nvPr/>
            </p:nvSpPr>
            <p:spPr>
              <a:xfrm>
                <a:off x="2522206" y="2315239"/>
                <a:ext cx="85726" cy="134936"/>
              </a:xfrm>
              <a:custGeom>
                <a:avLst/>
                <a:gdLst>
                  <a:gd name="connsiteX0" fmla="*/ 85727 w 85726"/>
                  <a:gd name="connsiteY0" fmla="*/ 0 h 134936"/>
                  <a:gd name="connsiteX1" fmla="*/ 85727 w 85726"/>
                  <a:gd name="connsiteY1" fmla="*/ 134937 h 134936"/>
                  <a:gd name="connsiteX2" fmla="*/ 10926 w 85726"/>
                  <a:gd name="connsiteY2" fmla="*/ 134937 h 134936"/>
                  <a:gd name="connsiteX3" fmla="*/ 0 w 85726"/>
                  <a:gd name="connsiteY3" fmla="*/ 124011 h 134936"/>
                  <a:gd name="connsiteX4" fmla="*/ 0 w 85726"/>
                  <a:gd name="connsiteY4" fmla="*/ 10926 h 134936"/>
                  <a:gd name="connsiteX5" fmla="*/ 10926 w 85726"/>
                  <a:gd name="connsiteY5" fmla="*/ 0 h 134936"/>
                  <a:gd name="connsiteX6" fmla="*/ 85727 w 85726"/>
                  <a:gd name="connsiteY6" fmla="*/ 0 h 1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26" h="134936">
                    <a:moveTo>
                      <a:pt x="85727" y="0"/>
                    </a:moveTo>
                    <a:lnTo>
                      <a:pt x="85727" y="134937"/>
                    </a:lnTo>
                    <a:lnTo>
                      <a:pt x="10926" y="134937"/>
                    </a:lnTo>
                    <a:cubicBezTo>
                      <a:pt x="4892" y="134937"/>
                      <a:pt x="0" y="130044"/>
                      <a:pt x="0" y="124011"/>
                    </a:cubicBezTo>
                    <a:lnTo>
                      <a:pt x="0" y="10926"/>
                    </a:lnTo>
                    <a:cubicBezTo>
                      <a:pt x="0" y="4892"/>
                      <a:pt x="4892" y="0"/>
                      <a:pt x="10926" y="0"/>
                    </a:cubicBezTo>
                    <a:lnTo>
                      <a:pt x="85727" y="0"/>
                    </a:ln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7F36E03-40E7-FE5F-82DB-097B2543142E}"/>
                  </a:ext>
                </a:extLst>
              </p:cNvPr>
              <p:cNvSpPr/>
              <p:nvPr/>
            </p:nvSpPr>
            <p:spPr>
              <a:xfrm>
                <a:off x="3353172" y="2315239"/>
                <a:ext cx="86617" cy="134936"/>
              </a:xfrm>
              <a:custGeom>
                <a:avLst/>
                <a:gdLst>
                  <a:gd name="connsiteX0" fmla="*/ 86618 w 86617"/>
                  <a:gd name="connsiteY0" fmla="*/ 10926 h 134936"/>
                  <a:gd name="connsiteX1" fmla="*/ 86618 w 86617"/>
                  <a:gd name="connsiteY1" fmla="*/ 124011 h 134936"/>
                  <a:gd name="connsiteX2" fmla="*/ 75680 w 86617"/>
                  <a:gd name="connsiteY2" fmla="*/ 134937 h 134936"/>
                  <a:gd name="connsiteX3" fmla="*/ 0 w 86617"/>
                  <a:gd name="connsiteY3" fmla="*/ 134937 h 134936"/>
                  <a:gd name="connsiteX4" fmla="*/ 0 w 86617"/>
                  <a:gd name="connsiteY4" fmla="*/ 0 h 134936"/>
                  <a:gd name="connsiteX5" fmla="*/ 75680 w 86617"/>
                  <a:gd name="connsiteY5" fmla="*/ 0 h 134936"/>
                  <a:gd name="connsiteX6" fmla="*/ 86618 w 86617"/>
                  <a:gd name="connsiteY6" fmla="*/ 10926 h 13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617" h="134936">
                    <a:moveTo>
                      <a:pt x="86618" y="10926"/>
                    </a:moveTo>
                    <a:lnTo>
                      <a:pt x="86618" y="124011"/>
                    </a:lnTo>
                    <a:cubicBezTo>
                      <a:pt x="86618" y="130044"/>
                      <a:pt x="81708" y="134937"/>
                      <a:pt x="75680" y="134937"/>
                    </a:cubicBezTo>
                    <a:lnTo>
                      <a:pt x="0" y="134937"/>
                    </a:lnTo>
                    <a:lnTo>
                      <a:pt x="0" y="0"/>
                    </a:lnTo>
                    <a:lnTo>
                      <a:pt x="75680" y="0"/>
                    </a:lnTo>
                    <a:cubicBezTo>
                      <a:pt x="81708" y="0"/>
                      <a:pt x="86618" y="4892"/>
                      <a:pt x="86618" y="10926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6542C71-6DB7-FF2B-1BA9-A23BE136CBED}"/>
                  </a:ext>
                </a:extLst>
              </p:cNvPr>
              <p:cNvSpPr/>
              <p:nvPr/>
            </p:nvSpPr>
            <p:spPr>
              <a:xfrm>
                <a:off x="2577075" y="2214038"/>
                <a:ext cx="809614" cy="337344"/>
              </a:xfrm>
              <a:custGeom>
                <a:avLst/>
                <a:gdLst>
                  <a:gd name="connsiteX0" fmla="*/ 790033 w 809614"/>
                  <a:gd name="connsiteY0" fmla="*/ 15063 h 337344"/>
                  <a:gd name="connsiteX1" fmla="*/ 773715 w 809614"/>
                  <a:gd name="connsiteY1" fmla="*/ 4631 h 337344"/>
                  <a:gd name="connsiteX2" fmla="*/ 767570 w 809614"/>
                  <a:gd name="connsiteY2" fmla="*/ 2458 h 337344"/>
                  <a:gd name="connsiteX3" fmla="*/ 750811 w 809614"/>
                  <a:gd name="connsiteY3" fmla="*/ 0 h 337344"/>
                  <a:gd name="connsiteX4" fmla="*/ 58827 w 809614"/>
                  <a:gd name="connsiteY4" fmla="*/ 0 h 337344"/>
                  <a:gd name="connsiteX5" fmla="*/ 47825 w 809614"/>
                  <a:gd name="connsiteY5" fmla="*/ 1064 h 337344"/>
                  <a:gd name="connsiteX6" fmla="*/ 41945 w 809614"/>
                  <a:gd name="connsiteY6" fmla="*/ 2487 h 337344"/>
                  <a:gd name="connsiteX7" fmla="*/ 22284 w 809614"/>
                  <a:gd name="connsiteY7" fmla="*/ 12778 h 337344"/>
                  <a:gd name="connsiteX8" fmla="*/ 16403 w 809614"/>
                  <a:gd name="connsiteY8" fmla="*/ 18141 h 337344"/>
                  <a:gd name="connsiteX9" fmla="*/ 0 w 809614"/>
                  <a:gd name="connsiteY9" fmla="*/ 58827 h 337344"/>
                  <a:gd name="connsiteX10" fmla="*/ 0 w 809614"/>
                  <a:gd name="connsiteY10" fmla="*/ 278520 h 337344"/>
                  <a:gd name="connsiteX11" fmla="*/ 16403 w 809614"/>
                  <a:gd name="connsiteY11" fmla="*/ 319207 h 337344"/>
                  <a:gd name="connsiteX12" fmla="*/ 22284 w 809614"/>
                  <a:gd name="connsiteY12" fmla="*/ 324567 h 337344"/>
                  <a:gd name="connsiteX13" fmla="*/ 41945 w 809614"/>
                  <a:gd name="connsiteY13" fmla="*/ 334857 h 337344"/>
                  <a:gd name="connsiteX14" fmla="*/ 47825 w 809614"/>
                  <a:gd name="connsiteY14" fmla="*/ 336280 h 337344"/>
                  <a:gd name="connsiteX15" fmla="*/ 58824 w 809614"/>
                  <a:gd name="connsiteY15" fmla="*/ 337345 h 337344"/>
                  <a:gd name="connsiteX16" fmla="*/ 750811 w 809614"/>
                  <a:gd name="connsiteY16" fmla="*/ 337345 h 337344"/>
                  <a:gd name="connsiteX17" fmla="*/ 761925 w 809614"/>
                  <a:gd name="connsiteY17" fmla="*/ 336260 h 337344"/>
                  <a:gd name="connsiteX18" fmla="*/ 767805 w 809614"/>
                  <a:gd name="connsiteY18" fmla="*/ 334822 h 337344"/>
                  <a:gd name="connsiteX19" fmla="*/ 785564 w 809614"/>
                  <a:gd name="connsiteY19" fmla="*/ 325907 h 337344"/>
                  <a:gd name="connsiteX20" fmla="*/ 791444 w 809614"/>
                  <a:gd name="connsiteY20" fmla="*/ 320994 h 337344"/>
                  <a:gd name="connsiteX21" fmla="*/ 809614 w 809614"/>
                  <a:gd name="connsiteY21" fmla="*/ 278518 h 337344"/>
                  <a:gd name="connsiteX22" fmla="*/ 809614 w 809614"/>
                  <a:gd name="connsiteY22" fmla="*/ 58824 h 337344"/>
                  <a:gd name="connsiteX23" fmla="*/ 794208 w 809614"/>
                  <a:gd name="connsiteY23" fmla="*/ 19202 h 337344"/>
                  <a:gd name="connsiteX24" fmla="*/ 790033 w 809614"/>
                  <a:gd name="connsiteY24" fmla="*/ 15063 h 33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09614" h="337344">
                    <a:moveTo>
                      <a:pt x="790033" y="15063"/>
                    </a:moveTo>
                    <a:cubicBezTo>
                      <a:pt x="785211" y="10758"/>
                      <a:pt x="779742" y="7183"/>
                      <a:pt x="773715" y="4631"/>
                    </a:cubicBezTo>
                    <a:cubicBezTo>
                      <a:pt x="771745" y="3787"/>
                      <a:pt x="769687" y="3081"/>
                      <a:pt x="767570" y="2458"/>
                    </a:cubicBezTo>
                    <a:cubicBezTo>
                      <a:pt x="762248" y="876"/>
                      <a:pt x="756632" y="0"/>
                      <a:pt x="750811" y="0"/>
                    </a:cubicBezTo>
                    <a:lnTo>
                      <a:pt x="58827" y="0"/>
                    </a:lnTo>
                    <a:cubicBezTo>
                      <a:pt x="55064" y="0"/>
                      <a:pt x="51394" y="388"/>
                      <a:pt x="47825" y="1064"/>
                    </a:cubicBezTo>
                    <a:cubicBezTo>
                      <a:pt x="45829" y="1444"/>
                      <a:pt x="43865" y="1911"/>
                      <a:pt x="41945" y="2487"/>
                    </a:cubicBezTo>
                    <a:cubicBezTo>
                      <a:pt x="34700" y="4654"/>
                      <a:pt x="28058" y="8188"/>
                      <a:pt x="22284" y="12778"/>
                    </a:cubicBezTo>
                    <a:cubicBezTo>
                      <a:pt x="20202" y="14433"/>
                      <a:pt x="18241" y="16224"/>
                      <a:pt x="16403" y="18141"/>
                    </a:cubicBezTo>
                    <a:cubicBezTo>
                      <a:pt x="6265" y="28711"/>
                      <a:pt x="0" y="43024"/>
                      <a:pt x="0" y="58827"/>
                    </a:cubicBezTo>
                    <a:lnTo>
                      <a:pt x="0" y="278520"/>
                    </a:lnTo>
                    <a:cubicBezTo>
                      <a:pt x="0" y="294321"/>
                      <a:pt x="6263" y="308637"/>
                      <a:pt x="16403" y="319207"/>
                    </a:cubicBezTo>
                    <a:cubicBezTo>
                      <a:pt x="18241" y="321124"/>
                      <a:pt x="20202" y="322914"/>
                      <a:pt x="22284" y="324567"/>
                    </a:cubicBezTo>
                    <a:cubicBezTo>
                      <a:pt x="28058" y="329156"/>
                      <a:pt x="34700" y="332690"/>
                      <a:pt x="41945" y="334857"/>
                    </a:cubicBezTo>
                    <a:cubicBezTo>
                      <a:pt x="43865" y="335431"/>
                      <a:pt x="45829" y="335901"/>
                      <a:pt x="47825" y="336280"/>
                    </a:cubicBezTo>
                    <a:cubicBezTo>
                      <a:pt x="51391" y="336957"/>
                      <a:pt x="55061" y="337345"/>
                      <a:pt x="58824" y="337345"/>
                    </a:cubicBezTo>
                    <a:lnTo>
                      <a:pt x="750811" y="337345"/>
                    </a:lnTo>
                    <a:cubicBezTo>
                      <a:pt x="754604" y="337345"/>
                      <a:pt x="758338" y="336951"/>
                      <a:pt x="761925" y="336260"/>
                    </a:cubicBezTo>
                    <a:cubicBezTo>
                      <a:pt x="763924" y="335878"/>
                      <a:pt x="765894" y="335401"/>
                      <a:pt x="767805" y="334822"/>
                    </a:cubicBezTo>
                    <a:cubicBezTo>
                      <a:pt x="774273" y="332873"/>
                      <a:pt x="780242" y="329812"/>
                      <a:pt x="785564" y="325907"/>
                    </a:cubicBezTo>
                    <a:cubicBezTo>
                      <a:pt x="787622" y="324390"/>
                      <a:pt x="789592" y="322761"/>
                      <a:pt x="791444" y="320994"/>
                    </a:cubicBezTo>
                    <a:cubicBezTo>
                      <a:pt x="802617" y="310286"/>
                      <a:pt x="809614" y="295232"/>
                      <a:pt x="809614" y="278518"/>
                    </a:cubicBezTo>
                    <a:lnTo>
                      <a:pt x="809614" y="58824"/>
                    </a:lnTo>
                    <a:cubicBezTo>
                      <a:pt x="809614" y="43541"/>
                      <a:pt x="803764" y="29663"/>
                      <a:pt x="794208" y="19202"/>
                    </a:cubicBezTo>
                    <a:cubicBezTo>
                      <a:pt x="792885" y="17753"/>
                      <a:pt x="791474" y="16374"/>
                      <a:pt x="790033" y="15063"/>
                    </a:cubicBezTo>
                    <a:close/>
                  </a:path>
                </a:pathLst>
              </a:custGeom>
              <a:solidFill>
                <a:schemeClr val="lt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98" name="Content Placeholder 9" descr="A collection of sewing implements">
                <a:extLst>
                  <a:ext uri="{FF2B5EF4-FFF2-40B4-BE49-F238E27FC236}">
                    <a16:creationId xmlns:a16="http://schemas.microsoft.com/office/drawing/2014/main" id="{5EDD6AEB-CBDE-A3FC-4D39-629E54E69EFF}"/>
                  </a:ext>
                </a:extLst>
              </p:cNvPr>
              <p:cNvGrpSpPr/>
              <p:nvPr/>
            </p:nvGrpSpPr>
            <p:grpSpPr>
              <a:xfrm>
                <a:off x="2593482" y="2214030"/>
                <a:ext cx="777801" cy="337350"/>
                <a:chOff x="2593482" y="2214030"/>
                <a:chExt cx="777801" cy="337350"/>
              </a:xfrm>
              <a:solidFill>
                <a:srgbClr val="FFFFFF"/>
              </a:solidFill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5095F38D-8383-48E3-B877-0CA1659299B6}"/>
                    </a:ext>
                  </a:extLst>
                </p:cNvPr>
                <p:cNvSpPr/>
                <p:nvPr/>
              </p:nvSpPr>
              <p:spPr>
                <a:xfrm>
                  <a:off x="2659339" y="2214030"/>
                  <a:ext cx="345626" cy="337350"/>
                </a:xfrm>
                <a:custGeom>
                  <a:avLst/>
                  <a:gdLst>
                    <a:gd name="connsiteX0" fmla="*/ 337309 w 345626"/>
                    <a:gd name="connsiteY0" fmla="*/ 6 h 337350"/>
                    <a:gd name="connsiteX1" fmla="*/ 297608 w 345626"/>
                    <a:gd name="connsiteY1" fmla="*/ 39707 h 337350"/>
                    <a:gd name="connsiteX2" fmla="*/ 297608 w 345626"/>
                    <a:gd name="connsiteY2" fmla="*/ 6 h 337350"/>
                    <a:gd name="connsiteX3" fmla="*/ 291727 w 345626"/>
                    <a:gd name="connsiteY3" fmla="*/ 6 h 337350"/>
                    <a:gd name="connsiteX4" fmla="*/ 291727 w 345626"/>
                    <a:gd name="connsiteY4" fmla="*/ 45588 h 337350"/>
                    <a:gd name="connsiteX5" fmla="*/ 272066 w 345626"/>
                    <a:gd name="connsiteY5" fmla="*/ 65249 h 337350"/>
                    <a:gd name="connsiteX6" fmla="*/ 272066 w 345626"/>
                    <a:gd name="connsiteY6" fmla="*/ 6 h 337350"/>
                    <a:gd name="connsiteX7" fmla="*/ 266186 w 345626"/>
                    <a:gd name="connsiteY7" fmla="*/ 6 h 337350"/>
                    <a:gd name="connsiteX8" fmla="*/ 266186 w 345626"/>
                    <a:gd name="connsiteY8" fmla="*/ 71129 h 337350"/>
                    <a:gd name="connsiteX9" fmla="*/ 246525 w 345626"/>
                    <a:gd name="connsiteY9" fmla="*/ 90790 h 337350"/>
                    <a:gd name="connsiteX10" fmla="*/ 246525 w 345626"/>
                    <a:gd name="connsiteY10" fmla="*/ 6 h 337350"/>
                    <a:gd name="connsiteX11" fmla="*/ 240645 w 345626"/>
                    <a:gd name="connsiteY11" fmla="*/ 6 h 337350"/>
                    <a:gd name="connsiteX12" fmla="*/ 240645 w 345626"/>
                    <a:gd name="connsiteY12" fmla="*/ 96670 h 337350"/>
                    <a:gd name="connsiteX13" fmla="*/ 220984 w 345626"/>
                    <a:gd name="connsiteY13" fmla="*/ 116331 h 337350"/>
                    <a:gd name="connsiteX14" fmla="*/ 220984 w 345626"/>
                    <a:gd name="connsiteY14" fmla="*/ 3 h 337350"/>
                    <a:gd name="connsiteX15" fmla="*/ 215103 w 345626"/>
                    <a:gd name="connsiteY15" fmla="*/ 3 h 337350"/>
                    <a:gd name="connsiteX16" fmla="*/ 215109 w 345626"/>
                    <a:gd name="connsiteY16" fmla="*/ 122203 h 337350"/>
                    <a:gd name="connsiteX17" fmla="*/ 195442 w 345626"/>
                    <a:gd name="connsiteY17" fmla="*/ 141870 h 337350"/>
                    <a:gd name="connsiteX18" fmla="*/ 195442 w 345626"/>
                    <a:gd name="connsiteY18" fmla="*/ 0 h 337350"/>
                    <a:gd name="connsiteX19" fmla="*/ 189562 w 345626"/>
                    <a:gd name="connsiteY19" fmla="*/ 0 h 337350"/>
                    <a:gd name="connsiteX20" fmla="*/ 189594 w 345626"/>
                    <a:gd name="connsiteY20" fmla="*/ 147718 h 337350"/>
                    <a:gd name="connsiteX21" fmla="*/ 169901 w 345626"/>
                    <a:gd name="connsiteY21" fmla="*/ 167411 h 337350"/>
                    <a:gd name="connsiteX22" fmla="*/ 169901 w 345626"/>
                    <a:gd name="connsiteY22" fmla="*/ 0 h 337350"/>
                    <a:gd name="connsiteX23" fmla="*/ 164021 w 345626"/>
                    <a:gd name="connsiteY23" fmla="*/ 0 h 337350"/>
                    <a:gd name="connsiteX24" fmla="*/ 164021 w 345626"/>
                    <a:gd name="connsiteY24" fmla="*/ 173291 h 337350"/>
                    <a:gd name="connsiteX25" fmla="*/ 144360 w 345626"/>
                    <a:gd name="connsiteY25" fmla="*/ 192952 h 337350"/>
                    <a:gd name="connsiteX26" fmla="*/ 144360 w 345626"/>
                    <a:gd name="connsiteY26" fmla="*/ 0 h 337350"/>
                    <a:gd name="connsiteX27" fmla="*/ 138479 w 345626"/>
                    <a:gd name="connsiteY27" fmla="*/ 0 h 337350"/>
                    <a:gd name="connsiteX28" fmla="*/ 138465 w 345626"/>
                    <a:gd name="connsiteY28" fmla="*/ 198844 h 337350"/>
                    <a:gd name="connsiteX29" fmla="*/ 118815 w 345626"/>
                    <a:gd name="connsiteY29" fmla="*/ 218494 h 337350"/>
                    <a:gd name="connsiteX30" fmla="*/ 118815 w 345626"/>
                    <a:gd name="connsiteY30" fmla="*/ 0 h 337350"/>
                    <a:gd name="connsiteX31" fmla="*/ 112935 w 345626"/>
                    <a:gd name="connsiteY31" fmla="*/ 0 h 337350"/>
                    <a:gd name="connsiteX32" fmla="*/ 112926 w 345626"/>
                    <a:gd name="connsiteY32" fmla="*/ 224380 h 337350"/>
                    <a:gd name="connsiteX33" fmla="*/ 93271 w 345626"/>
                    <a:gd name="connsiteY33" fmla="*/ 244035 h 337350"/>
                    <a:gd name="connsiteX34" fmla="*/ 93271 w 345626"/>
                    <a:gd name="connsiteY34" fmla="*/ 0 h 337350"/>
                    <a:gd name="connsiteX35" fmla="*/ 87391 w 345626"/>
                    <a:gd name="connsiteY35" fmla="*/ 0 h 337350"/>
                    <a:gd name="connsiteX36" fmla="*/ 87379 w 345626"/>
                    <a:gd name="connsiteY36" fmla="*/ 249927 h 337350"/>
                    <a:gd name="connsiteX37" fmla="*/ 67727 w 345626"/>
                    <a:gd name="connsiteY37" fmla="*/ 269579 h 337350"/>
                    <a:gd name="connsiteX38" fmla="*/ 67727 w 345626"/>
                    <a:gd name="connsiteY38" fmla="*/ 3 h 337350"/>
                    <a:gd name="connsiteX39" fmla="*/ 61846 w 345626"/>
                    <a:gd name="connsiteY39" fmla="*/ 3 h 337350"/>
                    <a:gd name="connsiteX40" fmla="*/ 61832 w 345626"/>
                    <a:gd name="connsiteY40" fmla="*/ 275474 h 337350"/>
                    <a:gd name="connsiteX41" fmla="*/ 42182 w 345626"/>
                    <a:gd name="connsiteY41" fmla="*/ 295124 h 337350"/>
                    <a:gd name="connsiteX42" fmla="*/ 42185 w 345626"/>
                    <a:gd name="connsiteY42" fmla="*/ 6 h 337350"/>
                    <a:gd name="connsiteX43" fmla="*/ 36305 w 345626"/>
                    <a:gd name="connsiteY43" fmla="*/ 6 h 337350"/>
                    <a:gd name="connsiteX44" fmla="*/ 36287 w 345626"/>
                    <a:gd name="connsiteY44" fmla="*/ 301022 h 337350"/>
                    <a:gd name="connsiteX45" fmla="*/ 16641 w 345626"/>
                    <a:gd name="connsiteY45" fmla="*/ 320668 h 337350"/>
                    <a:gd name="connsiteX46" fmla="*/ 16644 w 345626"/>
                    <a:gd name="connsiteY46" fmla="*/ 6 h 337350"/>
                    <a:gd name="connsiteX47" fmla="*/ 10764 w 345626"/>
                    <a:gd name="connsiteY47" fmla="*/ 6 h 337350"/>
                    <a:gd name="connsiteX48" fmla="*/ 10752 w 345626"/>
                    <a:gd name="connsiteY48" fmla="*/ 326557 h 337350"/>
                    <a:gd name="connsiteX49" fmla="*/ 8 w 345626"/>
                    <a:gd name="connsiteY49" fmla="*/ 337301 h 337350"/>
                    <a:gd name="connsiteX50" fmla="*/ 29 w 345626"/>
                    <a:gd name="connsiteY50" fmla="*/ 337351 h 337350"/>
                    <a:gd name="connsiteX51" fmla="*/ 8273 w 345626"/>
                    <a:gd name="connsiteY51" fmla="*/ 337351 h 337350"/>
                    <a:gd name="connsiteX52" fmla="*/ 345627 w 345626"/>
                    <a:gd name="connsiteY52" fmla="*/ 6 h 337350"/>
                    <a:gd name="connsiteX53" fmla="*/ 337309 w 345626"/>
                    <a:gd name="connsiteY53" fmla="*/ 6 h 337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345626" h="337350">
                      <a:moveTo>
                        <a:pt x="337309" y="6"/>
                      </a:moveTo>
                      <a:lnTo>
                        <a:pt x="297608" y="39707"/>
                      </a:lnTo>
                      <a:lnTo>
                        <a:pt x="297608" y="6"/>
                      </a:lnTo>
                      <a:lnTo>
                        <a:pt x="291727" y="6"/>
                      </a:lnTo>
                      <a:lnTo>
                        <a:pt x="291727" y="45588"/>
                      </a:lnTo>
                      <a:lnTo>
                        <a:pt x="272066" y="65249"/>
                      </a:lnTo>
                      <a:lnTo>
                        <a:pt x="272066" y="6"/>
                      </a:lnTo>
                      <a:lnTo>
                        <a:pt x="266186" y="6"/>
                      </a:lnTo>
                      <a:lnTo>
                        <a:pt x="266186" y="71129"/>
                      </a:lnTo>
                      <a:lnTo>
                        <a:pt x="246525" y="90790"/>
                      </a:lnTo>
                      <a:lnTo>
                        <a:pt x="246525" y="6"/>
                      </a:lnTo>
                      <a:lnTo>
                        <a:pt x="240645" y="6"/>
                      </a:lnTo>
                      <a:lnTo>
                        <a:pt x="240645" y="96670"/>
                      </a:lnTo>
                      <a:lnTo>
                        <a:pt x="220984" y="116331"/>
                      </a:lnTo>
                      <a:lnTo>
                        <a:pt x="220984" y="3"/>
                      </a:lnTo>
                      <a:lnTo>
                        <a:pt x="215103" y="3"/>
                      </a:lnTo>
                      <a:lnTo>
                        <a:pt x="215109" y="122203"/>
                      </a:lnTo>
                      <a:lnTo>
                        <a:pt x="195442" y="141870"/>
                      </a:lnTo>
                      <a:lnTo>
                        <a:pt x="195442" y="0"/>
                      </a:lnTo>
                      <a:lnTo>
                        <a:pt x="189562" y="0"/>
                      </a:lnTo>
                      <a:lnTo>
                        <a:pt x="189594" y="147718"/>
                      </a:lnTo>
                      <a:lnTo>
                        <a:pt x="169901" y="167411"/>
                      </a:lnTo>
                      <a:lnTo>
                        <a:pt x="169901" y="0"/>
                      </a:lnTo>
                      <a:lnTo>
                        <a:pt x="164021" y="0"/>
                      </a:lnTo>
                      <a:lnTo>
                        <a:pt x="164021" y="173291"/>
                      </a:lnTo>
                      <a:lnTo>
                        <a:pt x="144360" y="192952"/>
                      </a:lnTo>
                      <a:lnTo>
                        <a:pt x="144360" y="0"/>
                      </a:lnTo>
                      <a:lnTo>
                        <a:pt x="138479" y="0"/>
                      </a:lnTo>
                      <a:lnTo>
                        <a:pt x="138465" y="198844"/>
                      </a:lnTo>
                      <a:lnTo>
                        <a:pt x="118815" y="218494"/>
                      </a:lnTo>
                      <a:lnTo>
                        <a:pt x="118815" y="0"/>
                      </a:lnTo>
                      <a:lnTo>
                        <a:pt x="112935" y="0"/>
                      </a:lnTo>
                      <a:lnTo>
                        <a:pt x="112926" y="224380"/>
                      </a:lnTo>
                      <a:lnTo>
                        <a:pt x="93271" y="244035"/>
                      </a:lnTo>
                      <a:lnTo>
                        <a:pt x="93271" y="0"/>
                      </a:lnTo>
                      <a:lnTo>
                        <a:pt x="87391" y="0"/>
                      </a:lnTo>
                      <a:lnTo>
                        <a:pt x="87379" y="249927"/>
                      </a:lnTo>
                      <a:lnTo>
                        <a:pt x="67727" y="269579"/>
                      </a:lnTo>
                      <a:lnTo>
                        <a:pt x="67727" y="3"/>
                      </a:lnTo>
                      <a:lnTo>
                        <a:pt x="61846" y="3"/>
                      </a:lnTo>
                      <a:lnTo>
                        <a:pt x="61832" y="275474"/>
                      </a:lnTo>
                      <a:lnTo>
                        <a:pt x="42182" y="295124"/>
                      </a:lnTo>
                      <a:lnTo>
                        <a:pt x="42185" y="6"/>
                      </a:lnTo>
                      <a:lnTo>
                        <a:pt x="36305" y="6"/>
                      </a:lnTo>
                      <a:lnTo>
                        <a:pt x="36287" y="301022"/>
                      </a:lnTo>
                      <a:lnTo>
                        <a:pt x="16641" y="320668"/>
                      </a:lnTo>
                      <a:lnTo>
                        <a:pt x="16644" y="6"/>
                      </a:lnTo>
                      <a:lnTo>
                        <a:pt x="10764" y="6"/>
                      </a:lnTo>
                      <a:lnTo>
                        <a:pt x="10752" y="326557"/>
                      </a:lnTo>
                      <a:lnTo>
                        <a:pt x="8" y="337301"/>
                      </a:lnTo>
                      <a:cubicBezTo>
                        <a:pt x="-9" y="337318"/>
                        <a:pt x="2" y="337351"/>
                        <a:pt x="29" y="337351"/>
                      </a:cubicBezTo>
                      <a:lnTo>
                        <a:pt x="8273" y="337351"/>
                      </a:lnTo>
                      <a:lnTo>
                        <a:pt x="345627" y="6"/>
                      </a:lnTo>
                      <a:lnTo>
                        <a:pt x="337309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334F57CE-73AC-E43C-1F14-132C27C649AB}"/>
                    </a:ext>
                  </a:extLst>
                </p:cNvPr>
                <p:cNvSpPr/>
                <p:nvPr/>
              </p:nvSpPr>
              <p:spPr>
                <a:xfrm>
                  <a:off x="2694389" y="2214035"/>
                  <a:ext cx="345623" cy="337344"/>
                </a:xfrm>
                <a:custGeom>
                  <a:avLst/>
                  <a:gdLst>
                    <a:gd name="connsiteX0" fmla="*/ 337306 w 345623"/>
                    <a:gd name="connsiteY0" fmla="*/ 0 h 337344"/>
                    <a:gd name="connsiteX1" fmla="*/ 8 w 345623"/>
                    <a:gd name="connsiteY1" fmla="*/ 337295 h 337344"/>
                    <a:gd name="connsiteX2" fmla="*/ 29 w 345623"/>
                    <a:gd name="connsiteY2" fmla="*/ 337345 h 337344"/>
                    <a:gd name="connsiteX3" fmla="*/ 8273 w 345623"/>
                    <a:gd name="connsiteY3" fmla="*/ 337345 h 337344"/>
                    <a:gd name="connsiteX4" fmla="*/ 345624 w 345623"/>
                    <a:gd name="connsiteY4" fmla="*/ 0 h 337344"/>
                    <a:gd name="connsiteX5" fmla="*/ 337306 w 345623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3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3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4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B012F30D-0801-663B-16D6-ACEFAB717C7C}"/>
                    </a:ext>
                  </a:extLst>
                </p:cNvPr>
                <p:cNvSpPr/>
                <p:nvPr/>
              </p:nvSpPr>
              <p:spPr>
                <a:xfrm>
                  <a:off x="2729436" y="2214035"/>
                  <a:ext cx="345623" cy="337344"/>
                </a:xfrm>
                <a:custGeom>
                  <a:avLst/>
                  <a:gdLst>
                    <a:gd name="connsiteX0" fmla="*/ 337306 w 345623"/>
                    <a:gd name="connsiteY0" fmla="*/ 0 h 337344"/>
                    <a:gd name="connsiteX1" fmla="*/ 8 w 345623"/>
                    <a:gd name="connsiteY1" fmla="*/ 337295 h 337344"/>
                    <a:gd name="connsiteX2" fmla="*/ 29 w 345623"/>
                    <a:gd name="connsiteY2" fmla="*/ 337345 h 337344"/>
                    <a:gd name="connsiteX3" fmla="*/ 8273 w 345623"/>
                    <a:gd name="connsiteY3" fmla="*/ 337345 h 337344"/>
                    <a:gd name="connsiteX4" fmla="*/ 345624 w 345623"/>
                    <a:gd name="connsiteY4" fmla="*/ 0 h 337344"/>
                    <a:gd name="connsiteX5" fmla="*/ 337306 w 345623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3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2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4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05196542-605B-4537-3419-8C2F8CF18386}"/>
                    </a:ext>
                  </a:extLst>
                </p:cNvPr>
                <p:cNvSpPr/>
                <p:nvPr/>
              </p:nvSpPr>
              <p:spPr>
                <a:xfrm>
                  <a:off x="2764483" y="2214035"/>
                  <a:ext cx="345621" cy="337344"/>
                </a:xfrm>
                <a:custGeom>
                  <a:avLst/>
                  <a:gdLst>
                    <a:gd name="connsiteX0" fmla="*/ 337306 w 345621"/>
                    <a:gd name="connsiteY0" fmla="*/ 0 h 337344"/>
                    <a:gd name="connsiteX1" fmla="*/ 8 w 345621"/>
                    <a:gd name="connsiteY1" fmla="*/ 337295 h 337344"/>
                    <a:gd name="connsiteX2" fmla="*/ 29 w 345621"/>
                    <a:gd name="connsiteY2" fmla="*/ 337345 h 337344"/>
                    <a:gd name="connsiteX3" fmla="*/ 8273 w 345621"/>
                    <a:gd name="connsiteY3" fmla="*/ 337345 h 337344"/>
                    <a:gd name="connsiteX4" fmla="*/ 345621 w 345621"/>
                    <a:gd name="connsiteY4" fmla="*/ 0 h 337344"/>
                    <a:gd name="connsiteX5" fmla="*/ 337306 w 345621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1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2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1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70AB616-C53E-4999-5419-97D014C8F5B9}"/>
                    </a:ext>
                  </a:extLst>
                </p:cNvPr>
                <p:cNvSpPr/>
                <p:nvPr/>
              </p:nvSpPr>
              <p:spPr>
                <a:xfrm>
                  <a:off x="2799530" y="2214035"/>
                  <a:ext cx="345620" cy="337344"/>
                </a:xfrm>
                <a:custGeom>
                  <a:avLst/>
                  <a:gdLst>
                    <a:gd name="connsiteX0" fmla="*/ 337306 w 345620"/>
                    <a:gd name="connsiteY0" fmla="*/ 0 h 337344"/>
                    <a:gd name="connsiteX1" fmla="*/ 8 w 345620"/>
                    <a:gd name="connsiteY1" fmla="*/ 337295 h 337344"/>
                    <a:gd name="connsiteX2" fmla="*/ 29 w 345620"/>
                    <a:gd name="connsiteY2" fmla="*/ 337345 h 337344"/>
                    <a:gd name="connsiteX3" fmla="*/ 8273 w 345620"/>
                    <a:gd name="connsiteY3" fmla="*/ 337345 h 337344"/>
                    <a:gd name="connsiteX4" fmla="*/ 345621 w 345620"/>
                    <a:gd name="connsiteY4" fmla="*/ 0 h 337344"/>
                    <a:gd name="connsiteX5" fmla="*/ 337306 w 345620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0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3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1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B587ED34-2511-5019-2B66-C1E66D132C1D}"/>
                    </a:ext>
                  </a:extLst>
                </p:cNvPr>
                <p:cNvSpPr/>
                <p:nvPr/>
              </p:nvSpPr>
              <p:spPr>
                <a:xfrm>
                  <a:off x="2834577" y="2214035"/>
                  <a:ext cx="345620" cy="337344"/>
                </a:xfrm>
                <a:custGeom>
                  <a:avLst/>
                  <a:gdLst>
                    <a:gd name="connsiteX0" fmla="*/ 337306 w 345620"/>
                    <a:gd name="connsiteY0" fmla="*/ 0 h 337344"/>
                    <a:gd name="connsiteX1" fmla="*/ 8 w 345620"/>
                    <a:gd name="connsiteY1" fmla="*/ 337295 h 337344"/>
                    <a:gd name="connsiteX2" fmla="*/ 29 w 345620"/>
                    <a:gd name="connsiteY2" fmla="*/ 337345 h 337344"/>
                    <a:gd name="connsiteX3" fmla="*/ 8273 w 345620"/>
                    <a:gd name="connsiteY3" fmla="*/ 337345 h 337344"/>
                    <a:gd name="connsiteX4" fmla="*/ 345621 w 345620"/>
                    <a:gd name="connsiteY4" fmla="*/ 0 h 337344"/>
                    <a:gd name="connsiteX5" fmla="*/ 337306 w 345620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0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2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1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921269B2-AA1E-FF95-769F-2457F7863F03}"/>
                    </a:ext>
                  </a:extLst>
                </p:cNvPr>
                <p:cNvSpPr/>
                <p:nvPr/>
              </p:nvSpPr>
              <p:spPr>
                <a:xfrm>
                  <a:off x="2869621" y="2214035"/>
                  <a:ext cx="345623" cy="337344"/>
                </a:xfrm>
                <a:custGeom>
                  <a:avLst/>
                  <a:gdLst>
                    <a:gd name="connsiteX0" fmla="*/ 337306 w 345623"/>
                    <a:gd name="connsiteY0" fmla="*/ 0 h 337344"/>
                    <a:gd name="connsiteX1" fmla="*/ 8 w 345623"/>
                    <a:gd name="connsiteY1" fmla="*/ 337295 h 337344"/>
                    <a:gd name="connsiteX2" fmla="*/ 29 w 345623"/>
                    <a:gd name="connsiteY2" fmla="*/ 337345 h 337344"/>
                    <a:gd name="connsiteX3" fmla="*/ 8273 w 345623"/>
                    <a:gd name="connsiteY3" fmla="*/ 337345 h 337344"/>
                    <a:gd name="connsiteX4" fmla="*/ 345624 w 345623"/>
                    <a:gd name="connsiteY4" fmla="*/ 0 h 337344"/>
                    <a:gd name="connsiteX5" fmla="*/ 337306 w 345623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3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3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4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9F530D90-9962-CC3B-BDFB-113A56CD3670}"/>
                    </a:ext>
                  </a:extLst>
                </p:cNvPr>
                <p:cNvSpPr/>
                <p:nvPr/>
              </p:nvSpPr>
              <p:spPr>
                <a:xfrm>
                  <a:off x="2904668" y="2214035"/>
                  <a:ext cx="345623" cy="337344"/>
                </a:xfrm>
                <a:custGeom>
                  <a:avLst/>
                  <a:gdLst>
                    <a:gd name="connsiteX0" fmla="*/ 337306 w 345623"/>
                    <a:gd name="connsiteY0" fmla="*/ 0 h 337344"/>
                    <a:gd name="connsiteX1" fmla="*/ 8 w 345623"/>
                    <a:gd name="connsiteY1" fmla="*/ 337295 h 337344"/>
                    <a:gd name="connsiteX2" fmla="*/ 29 w 345623"/>
                    <a:gd name="connsiteY2" fmla="*/ 337345 h 337344"/>
                    <a:gd name="connsiteX3" fmla="*/ 8273 w 345623"/>
                    <a:gd name="connsiteY3" fmla="*/ 337345 h 337344"/>
                    <a:gd name="connsiteX4" fmla="*/ 345624 w 345623"/>
                    <a:gd name="connsiteY4" fmla="*/ 0 h 337344"/>
                    <a:gd name="connsiteX5" fmla="*/ 337306 w 345623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3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2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4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5FE182B7-A1CC-5E2D-E4CF-8D9063C03534}"/>
                    </a:ext>
                  </a:extLst>
                </p:cNvPr>
                <p:cNvSpPr/>
                <p:nvPr/>
              </p:nvSpPr>
              <p:spPr>
                <a:xfrm>
                  <a:off x="2939715" y="2214035"/>
                  <a:ext cx="345620" cy="337344"/>
                </a:xfrm>
                <a:custGeom>
                  <a:avLst/>
                  <a:gdLst>
                    <a:gd name="connsiteX0" fmla="*/ 337306 w 345620"/>
                    <a:gd name="connsiteY0" fmla="*/ 0 h 337344"/>
                    <a:gd name="connsiteX1" fmla="*/ 8 w 345620"/>
                    <a:gd name="connsiteY1" fmla="*/ 337295 h 337344"/>
                    <a:gd name="connsiteX2" fmla="*/ 29 w 345620"/>
                    <a:gd name="connsiteY2" fmla="*/ 337345 h 337344"/>
                    <a:gd name="connsiteX3" fmla="*/ 8273 w 345620"/>
                    <a:gd name="connsiteY3" fmla="*/ 337345 h 337344"/>
                    <a:gd name="connsiteX4" fmla="*/ 345621 w 345620"/>
                    <a:gd name="connsiteY4" fmla="*/ 0 h 337344"/>
                    <a:gd name="connsiteX5" fmla="*/ 337306 w 345620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0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3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1" y="0"/>
                      </a:lnTo>
                      <a:lnTo>
                        <a:pt x="33730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09D232F8-AF60-E12E-DA6C-95D6AF1AE40C}"/>
                    </a:ext>
                  </a:extLst>
                </p:cNvPr>
                <p:cNvSpPr/>
                <p:nvPr/>
              </p:nvSpPr>
              <p:spPr>
                <a:xfrm>
                  <a:off x="2974762" y="2214035"/>
                  <a:ext cx="345626" cy="337344"/>
                </a:xfrm>
                <a:custGeom>
                  <a:avLst/>
                  <a:gdLst>
                    <a:gd name="connsiteX0" fmla="*/ 337306 w 345626"/>
                    <a:gd name="connsiteY0" fmla="*/ 0 h 337344"/>
                    <a:gd name="connsiteX1" fmla="*/ 8 w 345626"/>
                    <a:gd name="connsiteY1" fmla="*/ 337295 h 337344"/>
                    <a:gd name="connsiteX2" fmla="*/ 29 w 345626"/>
                    <a:gd name="connsiteY2" fmla="*/ 337345 h 337344"/>
                    <a:gd name="connsiteX3" fmla="*/ 8273 w 345626"/>
                    <a:gd name="connsiteY3" fmla="*/ 337345 h 337344"/>
                    <a:gd name="connsiteX4" fmla="*/ 345627 w 345626"/>
                    <a:gd name="connsiteY4" fmla="*/ 0 h 337344"/>
                    <a:gd name="connsiteX5" fmla="*/ 337306 w 345626"/>
                    <a:gd name="connsiteY5" fmla="*/ 0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626" h="337344">
                      <a:moveTo>
                        <a:pt x="337306" y="0"/>
                      </a:moveTo>
                      <a:lnTo>
                        <a:pt x="8" y="337295"/>
                      </a:lnTo>
                      <a:cubicBezTo>
                        <a:pt x="-9" y="337312"/>
                        <a:pt x="3" y="337345"/>
                        <a:pt x="29" y="337345"/>
                      </a:cubicBezTo>
                      <a:lnTo>
                        <a:pt x="8273" y="337345"/>
                      </a:lnTo>
                      <a:lnTo>
                        <a:pt x="345627" y="0"/>
                      </a:lnTo>
                      <a:cubicBezTo>
                        <a:pt x="345627" y="0"/>
                        <a:pt x="337306" y="0"/>
                        <a:pt x="3373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2CD9724C-4DA3-66B3-4F3C-95295A6F8A97}"/>
                    </a:ext>
                  </a:extLst>
                </p:cNvPr>
                <p:cNvSpPr/>
                <p:nvPr/>
              </p:nvSpPr>
              <p:spPr>
                <a:xfrm>
                  <a:off x="3009809" y="2216498"/>
                  <a:ext cx="340964" cy="334881"/>
                </a:xfrm>
                <a:custGeom>
                  <a:avLst/>
                  <a:gdLst>
                    <a:gd name="connsiteX0" fmla="*/ 334836 w 340964"/>
                    <a:gd name="connsiteY0" fmla="*/ 10 h 334881"/>
                    <a:gd name="connsiteX1" fmla="*/ 8 w 340964"/>
                    <a:gd name="connsiteY1" fmla="*/ 334832 h 334881"/>
                    <a:gd name="connsiteX2" fmla="*/ 29 w 340964"/>
                    <a:gd name="connsiteY2" fmla="*/ 334882 h 334881"/>
                    <a:gd name="connsiteX3" fmla="*/ 8273 w 340964"/>
                    <a:gd name="connsiteY3" fmla="*/ 334882 h 334881"/>
                    <a:gd name="connsiteX4" fmla="*/ 340952 w 340964"/>
                    <a:gd name="connsiteY4" fmla="*/ 2200 h 334881"/>
                    <a:gd name="connsiteX5" fmla="*/ 340952 w 340964"/>
                    <a:gd name="connsiteY5" fmla="*/ 2150 h 334881"/>
                    <a:gd name="connsiteX6" fmla="*/ 334866 w 340964"/>
                    <a:gd name="connsiteY6" fmla="*/ 1 h 334881"/>
                    <a:gd name="connsiteX7" fmla="*/ 334836 w 340964"/>
                    <a:gd name="connsiteY7" fmla="*/ 10 h 33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0964" h="334881">
                      <a:moveTo>
                        <a:pt x="334836" y="10"/>
                      </a:moveTo>
                      <a:lnTo>
                        <a:pt x="8" y="334832"/>
                      </a:lnTo>
                      <a:cubicBezTo>
                        <a:pt x="-9" y="334850"/>
                        <a:pt x="2" y="334882"/>
                        <a:pt x="29" y="334882"/>
                      </a:cubicBezTo>
                      <a:lnTo>
                        <a:pt x="8273" y="334882"/>
                      </a:lnTo>
                      <a:lnTo>
                        <a:pt x="340952" y="2200"/>
                      </a:lnTo>
                      <a:cubicBezTo>
                        <a:pt x="340981" y="2186"/>
                        <a:pt x="340952" y="2159"/>
                        <a:pt x="340952" y="2150"/>
                      </a:cubicBezTo>
                      <a:cubicBezTo>
                        <a:pt x="338982" y="1318"/>
                        <a:pt x="336924" y="619"/>
                        <a:pt x="334866" y="1"/>
                      </a:cubicBezTo>
                      <a:cubicBezTo>
                        <a:pt x="334866" y="-2"/>
                        <a:pt x="334836" y="1"/>
                        <a:pt x="33483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06A7AF18-DFEF-DAD3-EA80-00AEBEAD2301}"/>
                    </a:ext>
                  </a:extLst>
                </p:cNvPr>
                <p:cNvSpPr/>
                <p:nvPr/>
              </p:nvSpPr>
              <p:spPr>
                <a:xfrm>
                  <a:off x="3044856" y="2229114"/>
                  <a:ext cx="326427" cy="322266"/>
                </a:xfrm>
                <a:custGeom>
                  <a:avLst/>
                  <a:gdLst>
                    <a:gd name="connsiteX0" fmla="*/ 326427 w 326427"/>
                    <a:gd name="connsiteY0" fmla="*/ 4127 h 322266"/>
                    <a:gd name="connsiteX1" fmla="*/ 322252 w 326427"/>
                    <a:gd name="connsiteY1" fmla="*/ 8 h 322266"/>
                    <a:gd name="connsiteX2" fmla="*/ 322223 w 326427"/>
                    <a:gd name="connsiteY2" fmla="*/ 8 h 322266"/>
                    <a:gd name="connsiteX3" fmla="*/ 8 w 326427"/>
                    <a:gd name="connsiteY3" fmla="*/ 322216 h 322266"/>
                    <a:gd name="connsiteX4" fmla="*/ 29 w 326427"/>
                    <a:gd name="connsiteY4" fmla="*/ 322266 h 322266"/>
                    <a:gd name="connsiteX5" fmla="*/ 8273 w 326427"/>
                    <a:gd name="connsiteY5" fmla="*/ 322266 h 322266"/>
                    <a:gd name="connsiteX6" fmla="*/ 34400 w 326427"/>
                    <a:gd name="connsiteY6" fmla="*/ 296140 h 322266"/>
                    <a:gd name="connsiteX7" fmla="*/ 34400 w 326427"/>
                    <a:gd name="connsiteY7" fmla="*/ 322266 h 322266"/>
                    <a:gd name="connsiteX8" fmla="*/ 40280 w 326427"/>
                    <a:gd name="connsiteY8" fmla="*/ 322266 h 322266"/>
                    <a:gd name="connsiteX9" fmla="*/ 40277 w 326427"/>
                    <a:gd name="connsiteY9" fmla="*/ 290260 h 322266"/>
                    <a:gd name="connsiteX10" fmla="*/ 58012 w 326427"/>
                    <a:gd name="connsiteY10" fmla="*/ 272524 h 322266"/>
                    <a:gd name="connsiteX11" fmla="*/ 58012 w 326427"/>
                    <a:gd name="connsiteY11" fmla="*/ 322266 h 322266"/>
                    <a:gd name="connsiteX12" fmla="*/ 63893 w 326427"/>
                    <a:gd name="connsiteY12" fmla="*/ 322266 h 322266"/>
                    <a:gd name="connsiteX13" fmla="*/ 63893 w 326427"/>
                    <a:gd name="connsiteY13" fmla="*/ 266647 h 322266"/>
                    <a:gd name="connsiteX14" fmla="*/ 81628 w 326427"/>
                    <a:gd name="connsiteY14" fmla="*/ 248912 h 322266"/>
                    <a:gd name="connsiteX15" fmla="*/ 81628 w 326427"/>
                    <a:gd name="connsiteY15" fmla="*/ 322266 h 322266"/>
                    <a:gd name="connsiteX16" fmla="*/ 87508 w 326427"/>
                    <a:gd name="connsiteY16" fmla="*/ 322266 h 322266"/>
                    <a:gd name="connsiteX17" fmla="*/ 87508 w 326427"/>
                    <a:gd name="connsiteY17" fmla="*/ 243031 h 322266"/>
                    <a:gd name="connsiteX18" fmla="*/ 105243 w 326427"/>
                    <a:gd name="connsiteY18" fmla="*/ 225296 h 322266"/>
                    <a:gd name="connsiteX19" fmla="*/ 105243 w 326427"/>
                    <a:gd name="connsiteY19" fmla="*/ 322266 h 322266"/>
                    <a:gd name="connsiteX20" fmla="*/ 111124 w 326427"/>
                    <a:gd name="connsiteY20" fmla="*/ 322266 h 322266"/>
                    <a:gd name="connsiteX21" fmla="*/ 111124 w 326427"/>
                    <a:gd name="connsiteY21" fmla="*/ 219416 h 322266"/>
                    <a:gd name="connsiteX22" fmla="*/ 128856 w 326427"/>
                    <a:gd name="connsiteY22" fmla="*/ 201684 h 322266"/>
                    <a:gd name="connsiteX23" fmla="*/ 128856 w 326427"/>
                    <a:gd name="connsiteY23" fmla="*/ 322266 h 322266"/>
                    <a:gd name="connsiteX24" fmla="*/ 134736 w 326427"/>
                    <a:gd name="connsiteY24" fmla="*/ 322266 h 322266"/>
                    <a:gd name="connsiteX25" fmla="*/ 134742 w 326427"/>
                    <a:gd name="connsiteY25" fmla="*/ 195797 h 322266"/>
                    <a:gd name="connsiteX26" fmla="*/ 152471 w 326427"/>
                    <a:gd name="connsiteY26" fmla="*/ 178068 h 322266"/>
                    <a:gd name="connsiteX27" fmla="*/ 152471 w 326427"/>
                    <a:gd name="connsiteY27" fmla="*/ 322266 h 322266"/>
                    <a:gd name="connsiteX28" fmla="*/ 158352 w 326427"/>
                    <a:gd name="connsiteY28" fmla="*/ 322266 h 322266"/>
                    <a:gd name="connsiteX29" fmla="*/ 158352 w 326427"/>
                    <a:gd name="connsiteY29" fmla="*/ 172188 h 322266"/>
                    <a:gd name="connsiteX30" fmla="*/ 176087 w 326427"/>
                    <a:gd name="connsiteY30" fmla="*/ 154455 h 322266"/>
                    <a:gd name="connsiteX31" fmla="*/ 176087 w 326427"/>
                    <a:gd name="connsiteY31" fmla="*/ 322266 h 322266"/>
                    <a:gd name="connsiteX32" fmla="*/ 181968 w 326427"/>
                    <a:gd name="connsiteY32" fmla="*/ 322266 h 322266"/>
                    <a:gd name="connsiteX33" fmla="*/ 181970 w 326427"/>
                    <a:gd name="connsiteY33" fmla="*/ 148572 h 322266"/>
                    <a:gd name="connsiteX34" fmla="*/ 199703 w 326427"/>
                    <a:gd name="connsiteY34" fmla="*/ 130840 h 322266"/>
                    <a:gd name="connsiteX35" fmla="*/ 199703 w 326427"/>
                    <a:gd name="connsiteY35" fmla="*/ 322266 h 322266"/>
                    <a:gd name="connsiteX36" fmla="*/ 205583 w 326427"/>
                    <a:gd name="connsiteY36" fmla="*/ 322266 h 322266"/>
                    <a:gd name="connsiteX37" fmla="*/ 205583 w 326427"/>
                    <a:gd name="connsiteY37" fmla="*/ 124960 h 322266"/>
                    <a:gd name="connsiteX38" fmla="*/ 223318 w 326427"/>
                    <a:gd name="connsiteY38" fmla="*/ 107224 h 322266"/>
                    <a:gd name="connsiteX39" fmla="*/ 223318 w 326427"/>
                    <a:gd name="connsiteY39" fmla="*/ 322263 h 322266"/>
                    <a:gd name="connsiteX40" fmla="*/ 229198 w 326427"/>
                    <a:gd name="connsiteY40" fmla="*/ 322263 h 322266"/>
                    <a:gd name="connsiteX41" fmla="*/ 229198 w 326427"/>
                    <a:gd name="connsiteY41" fmla="*/ 101347 h 322266"/>
                    <a:gd name="connsiteX42" fmla="*/ 246934 w 326427"/>
                    <a:gd name="connsiteY42" fmla="*/ 83612 h 322266"/>
                    <a:gd name="connsiteX43" fmla="*/ 246934 w 326427"/>
                    <a:gd name="connsiteY43" fmla="*/ 322266 h 322266"/>
                    <a:gd name="connsiteX44" fmla="*/ 252814 w 326427"/>
                    <a:gd name="connsiteY44" fmla="*/ 322266 h 322266"/>
                    <a:gd name="connsiteX45" fmla="*/ 252817 w 326427"/>
                    <a:gd name="connsiteY45" fmla="*/ 77731 h 322266"/>
                    <a:gd name="connsiteX46" fmla="*/ 270564 w 326427"/>
                    <a:gd name="connsiteY46" fmla="*/ 59999 h 322266"/>
                    <a:gd name="connsiteX47" fmla="*/ 270564 w 326427"/>
                    <a:gd name="connsiteY47" fmla="*/ 322266 h 322266"/>
                    <a:gd name="connsiteX48" fmla="*/ 276444 w 326427"/>
                    <a:gd name="connsiteY48" fmla="*/ 322266 h 322266"/>
                    <a:gd name="connsiteX49" fmla="*/ 276415 w 326427"/>
                    <a:gd name="connsiteY49" fmla="*/ 54122 h 322266"/>
                    <a:gd name="connsiteX50" fmla="*/ 294174 w 326427"/>
                    <a:gd name="connsiteY50" fmla="*/ 36384 h 322266"/>
                    <a:gd name="connsiteX51" fmla="*/ 294174 w 326427"/>
                    <a:gd name="connsiteY51" fmla="*/ 321143 h 322266"/>
                    <a:gd name="connsiteX52" fmla="*/ 294203 w 326427"/>
                    <a:gd name="connsiteY52" fmla="*/ 321173 h 322266"/>
                    <a:gd name="connsiteX53" fmla="*/ 300054 w 326427"/>
                    <a:gd name="connsiteY53" fmla="*/ 319744 h 322266"/>
                    <a:gd name="connsiteX54" fmla="*/ 300025 w 326427"/>
                    <a:gd name="connsiteY54" fmla="*/ 30509 h 322266"/>
                    <a:gd name="connsiteX55" fmla="*/ 317783 w 326427"/>
                    <a:gd name="connsiteY55" fmla="*/ 12768 h 322266"/>
                    <a:gd name="connsiteX56" fmla="*/ 317783 w 326427"/>
                    <a:gd name="connsiteY56" fmla="*/ 310770 h 322266"/>
                    <a:gd name="connsiteX57" fmla="*/ 317813 w 326427"/>
                    <a:gd name="connsiteY57" fmla="*/ 310794 h 322266"/>
                    <a:gd name="connsiteX58" fmla="*/ 323664 w 326427"/>
                    <a:gd name="connsiteY58" fmla="*/ 305916 h 322266"/>
                    <a:gd name="connsiteX59" fmla="*/ 323634 w 326427"/>
                    <a:gd name="connsiteY59" fmla="*/ 6908 h 322266"/>
                    <a:gd name="connsiteX60" fmla="*/ 326427 w 326427"/>
                    <a:gd name="connsiteY60" fmla="*/ 4127 h 322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326427" h="322266">
                      <a:moveTo>
                        <a:pt x="326427" y="4127"/>
                      </a:moveTo>
                      <a:cubicBezTo>
                        <a:pt x="325104" y="2686"/>
                        <a:pt x="323723" y="1310"/>
                        <a:pt x="322252" y="8"/>
                      </a:cubicBezTo>
                      <a:cubicBezTo>
                        <a:pt x="322252" y="-4"/>
                        <a:pt x="322223" y="-1"/>
                        <a:pt x="322223" y="8"/>
                      </a:cubicBezTo>
                      <a:lnTo>
                        <a:pt x="8" y="322216"/>
                      </a:lnTo>
                      <a:cubicBezTo>
                        <a:pt x="-9" y="322234"/>
                        <a:pt x="2" y="322266"/>
                        <a:pt x="29" y="322266"/>
                      </a:cubicBezTo>
                      <a:lnTo>
                        <a:pt x="8273" y="322266"/>
                      </a:lnTo>
                      <a:lnTo>
                        <a:pt x="34400" y="296140"/>
                      </a:lnTo>
                      <a:lnTo>
                        <a:pt x="34400" y="322266"/>
                      </a:lnTo>
                      <a:lnTo>
                        <a:pt x="40280" y="322266"/>
                      </a:lnTo>
                      <a:lnTo>
                        <a:pt x="40277" y="290260"/>
                      </a:lnTo>
                      <a:lnTo>
                        <a:pt x="58012" y="272524"/>
                      </a:lnTo>
                      <a:lnTo>
                        <a:pt x="58012" y="322266"/>
                      </a:lnTo>
                      <a:lnTo>
                        <a:pt x="63893" y="322266"/>
                      </a:lnTo>
                      <a:lnTo>
                        <a:pt x="63893" y="266647"/>
                      </a:lnTo>
                      <a:lnTo>
                        <a:pt x="81628" y="248912"/>
                      </a:lnTo>
                      <a:lnTo>
                        <a:pt x="81628" y="322266"/>
                      </a:lnTo>
                      <a:lnTo>
                        <a:pt x="87508" y="322266"/>
                      </a:lnTo>
                      <a:lnTo>
                        <a:pt x="87508" y="243031"/>
                      </a:lnTo>
                      <a:lnTo>
                        <a:pt x="105243" y="225296"/>
                      </a:lnTo>
                      <a:lnTo>
                        <a:pt x="105243" y="322266"/>
                      </a:lnTo>
                      <a:lnTo>
                        <a:pt x="111124" y="322266"/>
                      </a:lnTo>
                      <a:lnTo>
                        <a:pt x="111124" y="219416"/>
                      </a:lnTo>
                      <a:lnTo>
                        <a:pt x="128856" y="201684"/>
                      </a:lnTo>
                      <a:lnTo>
                        <a:pt x="128856" y="322266"/>
                      </a:lnTo>
                      <a:lnTo>
                        <a:pt x="134736" y="322266"/>
                      </a:lnTo>
                      <a:lnTo>
                        <a:pt x="134742" y="195797"/>
                      </a:lnTo>
                      <a:lnTo>
                        <a:pt x="152471" y="178068"/>
                      </a:lnTo>
                      <a:lnTo>
                        <a:pt x="152471" y="322266"/>
                      </a:lnTo>
                      <a:lnTo>
                        <a:pt x="158352" y="322266"/>
                      </a:lnTo>
                      <a:lnTo>
                        <a:pt x="158352" y="172188"/>
                      </a:lnTo>
                      <a:lnTo>
                        <a:pt x="176087" y="154455"/>
                      </a:lnTo>
                      <a:lnTo>
                        <a:pt x="176087" y="322266"/>
                      </a:lnTo>
                      <a:lnTo>
                        <a:pt x="181968" y="322266"/>
                      </a:lnTo>
                      <a:lnTo>
                        <a:pt x="181970" y="148572"/>
                      </a:lnTo>
                      <a:lnTo>
                        <a:pt x="199703" y="130840"/>
                      </a:lnTo>
                      <a:lnTo>
                        <a:pt x="199703" y="322266"/>
                      </a:lnTo>
                      <a:lnTo>
                        <a:pt x="205583" y="322266"/>
                      </a:lnTo>
                      <a:lnTo>
                        <a:pt x="205583" y="124960"/>
                      </a:lnTo>
                      <a:lnTo>
                        <a:pt x="223318" y="107224"/>
                      </a:lnTo>
                      <a:lnTo>
                        <a:pt x="223318" y="322263"/>
                      </a:lnTo>
                      <a:lnTo>
                        <a:pt x="229198" y="322263"/>
                      </a:lnTo>
                      <a:lnTo>
                        <a:pt x="229198" y="101347"/>
                      </a:lnTo>
                      <a:lnTo>
                        <a:pt x="246934" y="83612"/>
                      </a:lnTo>
                      <a:lnTo>
                        <a:pt x="246934" y="322266"/>
                      </a:lnTo>
                      <a:lnTo>
                        <a:pt x="252814" y="322266"/>
                      </a:lnTo>
                      <a:lnTo>
                        <a:pt x="252817" y="77731"/>
                      </a:lnTo>
                      <a:lnTo>
                        <a:pt x="270564" y="59999"/>
                      </a:lnTo>
                      <a:lnTo>
                        <a:pt x="270564" y="322266"/>
                      </a:lnTo>
                      <a:lnTo>
                        <a:pt x="276444" y="322266"/>
                      </a:lnTo>
                      <a:lnTo>
                        <a:pt x="276415" y="54122"/>
                      </a:lnTo>
                      <a:lnTo>
                        <a:pt x="294174" y="36384"/>
                      </a:lnTo>
                      <a:lnTo>
                        <a:pt x="294174" y="321143"/>
                      </a:lnTo>
                      <a:cubicBezTo>
                        <a:pt x="294174" y="321161"/>
                        <a:pt x="294174" y="321176"/>
                        <a:pt x="294203" y="321173"/>
                      </a:cubicBezTo>
                      <a:cubicBezTo>
                        <a:pt x="296173" y="320790"/>
                        <a:pt x="298143" y="320320"/>
                        <a:pt x="300054" y="319744"/>
                      </a:cubicBezTo>
                      <a:lnTo>
                        <a:pt x="300025" y="30509"/>
                      </a:lnTo>
                      <a:lnTo>
                        <a:pt x="317783" y="12768"/>
                      </a:lnTo>
                      <a:lnTo>
                        <a:pt x="317783" y="310770"/>
                      </a:lnTo>
                      <a:cubicBezTo>
                        <a:pt x="317783" y="310794"/>
                        <a:pt x="317813" y="310808"/>
                        <a:pt x="317813" y="310794"/>
                      </a:cubicBezTo>
                      <a:cubicBezTo>
                        <a:pt x="319871" y="309288"/>
                        <a:pt x="321811" y="307668"/>
                        <a:pt x="323664" y="305916"/>
                      </a:cubicBezTo>
                      <a:lnTo>
                        <a:pt x="323634" y="6908"/>
                      </a:lnTo>
                      <a:lnTo>
                        <a:pt x="326427" y="4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2ABCD786-CBF6-A7C2-2FC0-EFB0EF3AF243}"/>
                    </a:ext>
                  </a:extLst>
                </p:cNvPr>
                <p:cNvSpPr/>
                <p:nvPr/>
              </p:nvSpPr>
              <p:spPr>
                <a:xfrm>
                  <a:off x="2593482" y="2226849"/>
                  <a:ext cx="5883" cy="311720"/>
                </a:xfrm>
                <a:custGeom>
                  <a:avLst/>
                  <a:gdLst>
                    <a:gd name="connsiteX0" fmla="*/ 0 w 5883"/>
                    <a:gd name="connsiteY0" fmla="*/ 5328 h 311720"/>
                    <a:gd name="connsiteX1" fmla="*/ 0 w 5883"/>
                    <a:gd name="connsiteY1" fmla="*/ 306393 h 311720"/>
                    <a:gd name="connsiteX2" fmla="*/ 5830 w 5883"/>
                    <a:gd name="connsiteY2" fmla="*/ 311715 h 311720"/>
                    <a:gd name="connsiteX3" fmla="*/ 5880 w 5883"/>
                    <a:gd name="connsiteY3" fmla="*/ 311692 h 311720"/>
                    <a:gd name="connsiteX4" fmla="*/ 5883 w 5883"/>
                    <a:gd name="connsiteY4" fmla="*/ 29 h 311720"/>
                    <a:gd name="connsiteX5" fmla="*/ 5833 w 5883"/>
                    <a:gd name="connsiteY5" fmla="*/ 6 h 311720"/>
                    <a:gd name="connsiteX6" fmla="*/ 0 w 5883"/>
                    <a:gd name="connsiteY6" fmla="*/ 5328 h 311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83" h="311720">
                      <a:moveTo>
                        <a:pt x="0" y="5328"/>
                      </a:moveTo>
                      <a:lnTo>
                        <a:pt x="0" y="306393"/>
                      </a:lnTo>
                      <a:cubicBezTo>
                        <a:pt x="1823" y="308296"/>
                        <a:pt x="3766" y="310072"/>
                        <a:pt x="5830" y="311715"/>
                      </a:cubicBezTo>
                      <a:cubicBezTo>
                        <a:pt x="5851" y="311730"/>
                        <a:pt x="5880" y="311715"/>
                        <a:pt x="5880" y="311692"/>
                      </a:cubicBezTo>
                      <a:lnTo>
                        <a:pt x="5883" y="29"/>
                      </a:lnTo>
                      <a:cubicBezTo>
                        <a:pt x="5883" y="6"/>
                        <a:pt x="5854" y="-9"/>
                        <a:pt x="5833" y="6"/>
                      </a:cubicBezTo>
                      <a:cubicBezTo>
                        <a:pt x="3769" y="1647"/>
                        <a:pt x="1826" y="3425"/>
                        <a:pt x="0" y="5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E1C0C9EF-B914-5F42-F070-2F162C60DBEA}"/>
                    </a:ext>
                  </a:extLst>
                </p:cNvPr>
                <p:cNvSpPr/>
                <p:nvPr/>
              </p:nvSpPr>
              <p:spPr>
                <a:xfrm>
                  <a:off x="2619020" y="2215105"/>
                  <a:ext cx="5883" cy="335202"/>
                </a:xfrm>
                <a:custGeom>
                  <a:avLst/>
                  <a:gdLst>
                    <a:gd name="connsiteX0" fmla="*/ 3 w 5883"/>
                    <a:gd name="connsiteY0" fmla="*/ 1418 h 335202"/>
                    <a:gd name="connsiteX1" fmla="*/ 0 w 5883"/>
                    <a:gd name="connsiteY1" fmla="*/ 333787 h 335202"/>
                    <a:gd name="connsiteX2" fmla="*/ 5845 w 5883"/>
                    <a:gd name="connsiteY2" fmla="*/ 335202 h 335202"/>
                    <a:gd name="connsiteX3" fmla="*/ 5880 w 5883"/>
                    <a:gd name="connsiteY3" fmla="*/ 335172 h 335202"/>
                    <a:gd name="connsiteX4" fmla="*/ 5883 w 5883"/>
                    <a:gd name="connsiteY4" fmla="*/ 30 h 335202"/>
                    <a:gd name="connsiteX5" fmla="*/ 5848 w 5883"/>
                    <a:gd name="connsiteY5" fmla="*/ 0 h 335202"/>
                    <a:gd name="connsiteX6" fmla="*/ 3 w 5883"/>
                    <a:gd name="connsiteY6" fmla="*/ 1418 h 33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83" h="335202">
                      <a:moveTo>
                        <a:pt x="3" y="1418"/>
                      </a:moveTo>
                      <a:lnTo>
                        <a:pt x="0" y="333787"/>
                      </a:lnTo>
                      <a:cubicBezTo>
                        <a:pt x="1908" y="334358"/>
                        <a:pt x="3860" y="334825"/>
                        <a:pt x="5845" y="335202"/>
                      </a:cubicBezTo>
                      <a:cubicBezTo>
                        <a:pt x="5863" y="335205"/>
                        <a:pt x="5880" y="335190"/>
                        <a:pt x="5880" y="335172"/>
                      </a:cubicBezTo>
                      <a:lnTo>
                        <a:pt x="5883" y="30"/>
                      </a:lnTo>
                      <a:cubicBezTo>
                        <a:pt x="5883" y="12"/>
                        <a:pt x="5866" y="-3"/>
                        <a:pt x="5848" y="0"/>
                      </a:cubicBezTo>
                      <a:cubicBezTo>
                        <a:pt x="3863" y="380"/>
                        <a:pt x="1911" y="847"/>
                        <a:pt x="3" y="14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4B9DFDAD-3F1E-EBD8-09EA-1CE3005AE3D5}"/>
                    </a:ext>
                  </a:extLst>
                </p:cNvPr>
                <p:cNvSpPr/>
                <p:nvPr/>
              </p:nvSpPr>
              <p:spPr>
                <a:xfrm>
                  <a:off x="2644564" y="2214035"/>
                  <a:ext cx="5880" cy="337344"/>
                </a:xfrm>
                <a:custGeom>
                  <a:avLst/>
                  <a:gdLst>
                    <a:gd name="connsiteX0" fmla="*/ 0 w 5880"/>
                    <a:gd name="connsiteY0" fmla="*/ 0 h 337344"/>
                    <a:gd name="connsiteX1" fmla="*/ 5880 w 5880"/>
                    <a:gd name="connsiteY1" fmla="*/ 0 h 337344"/>
                    <a:gd name="connsiteX2" fmla="*/ 5880 w 5880"/>
                    <a:gd name="connsiteY2" fmla="*/ 337345 h 337344"/>
                    <a:gd name="connsiteX3" fmla="*/ 0 w 5880"/>
                    <a:gd name="connsiteY3" fmla="*/ 337345 h 33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0" h="337344">
                      <a:moveTo>
                        <a:pt x="0" y="0"/>
                      </a:moveTo>
                      <a:lnTo>
                        <a:pt x="5880" y="0"/>
                      </a:lnTo>
                      <a:lnTo>
                        <a:pt x="5880" y="337345"/>
                      </a:lnTo>
                      <a:lnTo>
                        <a:pt x="0" y="3373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14" name="Content Placeholder 9" descr="A collection of sewing implements">
              <a:extLst>
                <a:ext uri="{FF2B5EF4-FFF2-40B4-BE49-F238E27FC236}">
                  <a16:creationId xmlns:a16="http://schemas.microsoft.com/office/drawing/2014/main" id="{6172F25A-8ADB-43B9-5ADA-6EFFC4AC0758}"/>
                </a:ext>
              </a:extLst>
            </p:cNvPr>
            <p:cNvGrpSpPr/>
            <p:nvPr/>
          </p:nvGrpSpPr>
          <p:grpSpPr>
            <a:xfrm>
              <a:off x="927942" y="3555534"/>
              <a:ext cx="1334412" cy="1724185"/>
              <a:chOff x="927942" y="3555534"/>
              <a:chExt cx="1334412" cy="1724185"/>
            </a:xfrm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B7FD9500-3542-B737-57FB-9F7DC52DBD14}"/>
                  </a:ext>
                </a:extLst>
              </p:cNvPr>
              <p:cNvSpPr/>
              <p:nvPr/>
            </p:nvSpPr>
            <p:spPr>
              <a:xfrm>
                <a:off x="927942" y="3591806"/>
                <a:ext cx="1331078" cy="1687914"/>
              </a:xfrm>
              <a:custGeom>
                <a:avLst/>
                <a:gdLst>
                  <a:gd name="connsiteX0" fmla="*/ 818496 w 1331078"/>
                  <a:gd name="connsiteY0" fmla="*/ 1338017 h 1687914"/>
                  <a:gd name="connsiteX1" fmla="*/ 818376 w 1331078"/>
                  <a:gd name="connsiteY1" fmla="*/ 1337949 h 1687914"/>
                  <a:gd name="connsiteX2" fmla="*/ 806979 w 1331078"/>
                  <a:gd name="connsiteY2" fmla="*/ 1317535 h 1687914"/>
                  <a:gd name="connsiteX3" fmla="*/ 843094 w 1331078"/>
                  <a:gd name="connsiteY3" fmla="*/ 826972 h 1687914"/>
                  <a:gd name="connsiteX4" fmla="*/ 1324275 w 1331078"/>
                  <a:gd name="connsiteY4" fmla="*/ 226528 h 1687914"/>
                  <a:gd name="connsiteX5" fmla="*/ 1315578 w 1331078"/>
                  <a:gd name="connsiteY5" fmla="*/ 180353 h 1687914"/>
                  <a:gd name="connsiteX6" fmla="*/ 1315578 w 1331078"/>
                  <a:gd name="connsiteY6" fmla="*/ 180353 h 1687914"/>
                  <a:gd name="connsiteX7" fmla="*/ 1314731 w 1331078"/>
                  <a:gd name="connsiteY7" fmla="*/ 179862 h 1687914"/>
                  <a:gd name="connsiteX8" fmla="*/ 1280878 w 1331078"/>
                  <a:gd name="connsiteY8" fmla="*/ 184581 h 1687914"/>
                  <a:gd name="connsiteX9" fmla="*/ 972462 w 1331078"/>
                  <a:gd name="connsiteY9" fmla="*/ 502147 h 1687914"/>
                  <a:gd name="connsiteX10" fmla="*/ 898346 w 1331078"/>
                  <a:gd name="connsiteY10" fmla="*/ 578468 h 1687914"/>
                  <a:gd name="connsiteX11" fmla="*/ 927233 w 1331078"/>
                  <a:gd name="connsiteY11" fmla="*/ 476076 h 1687914"/>
                  <a:gd name="connsiteX12" fmla="*/ 1047469 w 1331078"/>
                  <a:gd name="connsiteY12" fmla="*/ 49956 h 1687914"/>
                  <a:gd name="connsiteX13" fmla="*/ 1034564 w 1331078"/>
                  <a:gd name="connsiteY13" fmla="*/ 18378 h 1687914"/>
                  <a:gd name="connsiteX14" fmla="*/ 1033712 w 1331078"/>
                  <a:gd name="connsiteY14" fmla="*/ 17890 h 1687914"/>
                  <a:gd name="connsiteX15" fmla="*/ 1002752 w 1331078"/>
                  <a:gd name="connsiteY15" fmla="*/ 40 h 1687914"/>
                  <a:gd name="connsiteX16" fmla="*/ 1002331 w 1331078"/>
                  <a:gd name="connsiteY16" fmla="*/ 187 h 1687914"/>
                  <a:gd name="connsiteX17" fmla="*/ 710994 w 1331078"/>
                  <a:gd name="connsiteY17" fmla="*/ 750830 h 1687914"/>
                  <a:gd name="connsiteX18" fmla="*/ 304599 w 1331078"/>
                  <a:gd name="connsiteY18" fmla="*/ 1027966 h 1687914"/>
                  <a:gd name="connsiteX19" fmla="*/ 281225 w 1331078"/>
                  <a:gd name="connsiteY19" fmla="*/ 1028333 h 1687914"/>
                  <a:gd name="connsiteX20" fmla="*/ 281104 w 1331078"/>
                  <a:gd name="connsiteY20" fmla="*/ 1028266 h 1687914"/>
                  <a:gd name="connsiteX21" fmla="*/ 25079 w 1331078"/>
                  <a:gd name="connsiteY21" fmla="*/ 1097060 h 1687914"/>
                  <a:gd name="connsiteX22" fmla="*/ 105961 w 1331078"/>
                  <a:gd name="connsiteY22" fmla="*/ 1359489 h 1687914"/>
                  <a:gd name="connsiteX23" fmla="*/ 343536 w 1331078"/>
                  <a:gd name="connsiteY23" fmla="*/ 1294558 h 1687914"/>
                  <a:gd name="connsiteX24" fmla="*/ 373823 w 1331078"/>
                  <a:gd name="connsiteY24" fmla="*/ 1211465 h 1687914"/>
                  <a:gd name="connsiteX25" fmla="*/ 475071 w 1331078"/>
                  <a:gd name="connsiteY25" fmla="*/ 1053031 h 1687914"/>
                  <a:gd name="connsiteX26" fmla="*/ 488705 w 1331078"/>
                  <a:gd name="connsiteY26" fmla="*/ 1045719 h 1687914"/>
                  <a:gd name="connsiteX27" fmla="*/ 503926 w 1331078"/>
                  <a:gd name="connsiteY27" fmla="*/ 1039012 h 1687914"/>
                  <a:gd name="connsiteX28" fmla="*/ 632794 w 1331078"/>
                  <a:gd name="connsiteY28" fmla="*/ 989023 h 1687914"/>
                  <a:gd name="connsiteX29" fmla="*/ 671581 w 1331078"/>
                  <a:gd name="connsiteY29" fmla="*/ 971855 h 1687914"/>
                  <a:gd name="connsiteX30" fmla="*/ 676168 w 1331078"/>
                  <a:gd name="connsiteY30" fmla="*/ 1014026 h 1687914"/>
                  <a:gd name="connsiteX31" fmla="*/ 697505 w 1331078"/>
                  <a:gd name="connsiteY31" fmla="*/ 1150595 h 1687914"/>
                  <a:gd name="connsiteX32" fmla="*/ 698919 w 1331078"/>
                  <a:gd name="connsiteY32" fmla="*/ 1162426 h 1687914"/>
                  <a:gd name="connsiteX33" fmla="*/ 699336 w 1331078"/>
                  <a:gd name="connsiteY33" fmla="*/ 1167210 h 1687914"/>
                  <a:gd name="connsiteX34" fmla="*/ 699598 w 1331078"/>
                  <a:gd name="connsiteY34" fmla="*/ 1172829 h 1687914"/>
                  <a:gd name="connsiteX35" fmla="*/ 699783 w 1331078"/>
                  <a:gd name="connsiteY35" fmla="*/ 1184827 h 1687914"/>
                  <a:gd name="connsiteX36" fmla="*/ 613486 w 1331078"/>
                  <a:gd name="connsiteY36" fmla="*/ 1349610 h 1687914"/>
                  <a:gd name="connsiteX37" fmla="*/ 556758 w 1331078"/>
                  <a:gd name="connsiteY37" fmla="*/ 1417463 h 1687914"/>
                  <a:gd name="connsiteX38" fmla="*/ 619655 w 1331078"/>
                  <a:gd name="connsiteY38" fmla="*/ 1655601 h 1687914"/>
                  <a:gd name="connsiteX39" fmla="*/ 887279 w 1331078"/>
                  <a:gd name="connsiteY39" fmla="*/ 1594033 h 1687914"/>
                  <a:gd name="connsiteX40" fmla="*/ 818496 w 1331078"/>
                  <a:gd name="connsiteY40" fmla="*/ 1338017 h 1687914"/>
                  <a:gd name="connsiteX41" fmla="*/ 283683 w 1331078"/>
                  <a:gd name="connsiteY41" fmla="*/ 1238877 h 1687914"/>
                  <a:gd name="connsiteX42" fmla="*/ 130064 w 1331078"/>
                  <a:gd name="connsiteY42" fmla="*/ 1280154 h 1687914"/>
                  <a:gd name="connsiteX43" fmla="*/ 88787 w 1331078"/>
                  <a:gd name="connsiteY43" fmla="*/ 1126538 h 1687914"/>
                  <a:gd name="connsiteX44" fmla="*/ 242400 w 1331078"/>
                  <a:gd name="connsiteY44" fmla="*/ 1085261 h 1687914"/>
                  <a:gd name="connsiteX45" fmla="*/ 283683 w 1331078"/>
                  <a:gd name="connsiteY45" fmla="*/ 1238877 h 1687914"/>
                  <a:gd name="connsiteX46" fmla="*/ 833841 w 1331078"/>
                  <a:gd name="connsiteY46" fmla="*/ 1542168 h 1687914"/>
                  <a:gd name="connsiteX47" fmla="*/ 680222 w 1331078"/>
                  <a:gd name="connsiteY47" fmla="*/ 1583449 h 1687914"/>
                  <a:gd name="connsiteX48" fmla="*/ 638945 w 1331078"/>
                  <a:gd name="connsiteY48" fmla="*/ 1429842 h 1687914"/>
                  <a:gd name="connsiteX49" fmla="*/ 792558 w 1331078"/>
                  <a:gd name="connsiteY49" fmla="*/ 1388564 h 1687914"/>
                  <a:gd name="connsiteX50" fmla="*/ 833841 w 1331078"/>
                  <a:gd name="connsiteY50" fmla="*/ 1542168 h 168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331078" h="1687914">
                    <a:moveTo>
                      <a:pt x="818496" y="1338017"/>
                    </a:moveTo>
                    <a:cubicBezTo>
                      <a:pt x="818458" y="1337993"/>
                      <a:pt x="818414" y="1337973"/>
                      <a:pt x="818376" y="1337949"/>
                    </a:cubicBezTo>
                    <a:cubicBezTo>
                      <a:pt x="811055" y="1333742"/>
                      <a:pt x="806541" y="1325962"/>
                      <a:pt x="806979" y="1317535"/>
                    </a:cubicBezTo>
                    <a:lnTo>
                      <a:pt x="843094" y="826972"/>
                    </a:lnTo>
                    <a:lnTo>
                      <a:pt x="1324275" y="226528"/>
                    </a:lnTo>
                    <a:cubicBezTo>
                      <a:pt x="1336139" y="211724"/>
                      <a:pt x="1332014" y="189826"/>
                      <a:pt x="1315578" y="180353"/>
                    </a:cubicBezTo>
                    <a:lnTo>
                      <a:pt x="1315578" y="180353"/>
                    </a:lnTo>
                    <a:lnTo>
                      <a:pt x="1314731" y="179862"/>
                    </a:lnTo>
                    <a:cubicBezTo>
                      <a:pt x="1303694" y="173502"/>
                      <a:pt x="1289749" y="175446"/>
                      <a:pt x="1280878" y="184581"/>
                    </a:cubicBezTo>
                    <a:lnTo>
                      <a:pt x="972462" y="502147"/>
                    </a:lnTo>
                    <a:lnTo>
                      <a:pt x="898346" y="578468"/>
                    </a:lnTo>
                    <a:lnTo>
                      <a:pt x="927233" y="476076"/>
                    </a:lnTo>
                    <a:lnTo>
                      <a:pt x="1047469" y="49956"/>
                    </a:lnTo>
                    <a:cubicBezTo>
                      <a:pt x="1050923" y="37716"/>
                      <a:pt x="1045602" y="24696"/>
                      <a:pt x="1034564" y="18378"/>
                    </a:cubicBezTo>
                    <a:lnTo>
                      <a:pt x="1033712" y="17890"/>
                    </a:lnTo>
                    <a:lnTo>
                      <a:pt x="1002752" y="40"/>
                    </a:lnTo>
                    <a:cubicBezTo>
                      <a:pt x="1002596" y="-51"/>
                      <a:pt x="1002396" y="19"/>
                      <a:pt x="1002331" y="187"/>
                    </a:cubicBezTo>
                    <a:lnTo>
                      <a:pt x="710994" y="750830"/>
                    </a:lnTo>
                    <a:lnTo>
                      <a:pt x="304599" y="1027966"/>
                    </a:lnTo>
                    <a:cubicBezTo>
                      <a:pt x="297528" y="1032567"/>
                      <a:pt x="288531" y="1032555"/>
                      <a:pt x="281225" y="1028333"/>
                    </a:cubicBezTo>
                    <a:cubicBezTo>
                      <a:pt x="281181" y="1028310"/>
                      <a:pt x="281142" y="1028289"/>
                      <a:pt x="281104" y="1028266"/>
                    </a:cubicBezTo>
                    <a:cubicBezTo>
                      <a:pt x="191408" y="976560"/>
                      <a:pt x="76779" y="1007364"/>
                      <a:pt x="25079" y="1097060"/>
                    </a:cubicBezTo>
                    <a:cubicBezTo>
                      <a:pt x="-28879" y="1190670"/>
                      <a:pt x="7026" y="1311438"/>
                      <a:pt x="105961" y="1359489"/>
                    </a:cubicBezTo>
                    <a:cubicBezTo>
                      <a:pt x="189653" y="1400134"/>
                      <a:pt x="292127" y="1372099"/>
                      <a:pt x="343536" y="1294558"/>
                    </a:cubicBezTo>
                    <a:cubicBezTo>
                      <a:pt x="360763" y="1268582"/>
                      <a:pt x="370645" y="1240123"/>
                      <a:pt x="373823" y="1211465"/>
                    </a:cubicBezTo>
                    <a:cubicBezTo>
                      <a:pt x="381200" y="1144876"/>
                      <a:pt x="418549" y="1086087"/>
                      <a:pt x="475071" y="1053031"/>
                    </a:cubicBezTo>
                    <a:cubicBezTo>
                      <a:pt x="479508" y="1050438"/>
                      <a:pt x="484053" y="1048003"/>
                      <a:pt x="488705" y="1045719"/>
                    </a:cubicBezTo>
                    <a:cubicBezTo>
                      <a:pt x="488884" y="1045630"/>
                      <a:pt x="498904" y="1040958"/>
                      <a:pt x="503926" y="1039012"/>
                    </a:cubicBezTo>
                    <a:lnTo>
                      <a:pt x="632794" y="989023"/>
                    </a:lnTo>
                    <a:cubicBezTo>
                      <a:pt x="646016" y="983892"/>
                      <a:pt x="658947" y="978136"/>
                      <a:pt x="671581" y="971855"/>
                    </a:cubicBezTo>
                    <a:cubicBezTo>
                      <a:pt x="672487" y="985939"/>
                      <a:pt x="673983" y="1000011"/>
                      <a:pt x="676168" y="1014026"/>
                    </a:cubicBezTo>
                    <a:lnTo>
                      <a:pt x="697505" y="1150595"/>
                    </a:lnTo>
                    <a:cubicBezTo>
                      <a:pt x="698122" y="1154544"/>
                      <a:pt x="698543" y="1158489"/>
                      <a:pt x="698919" y="1162426"/>
                    </a:cubicBezTo>
                    <a:cubicBezTo>
                      <a:pt x="699069" y="1164020"/>
                      <a:pt x="699225" y="1165616"/>
                      <a:pt x="699336" y="1167210"/>
                    </a:cubicBezTo>
                    <a:cubicBezTo>
                      <a:pt x="699475" y="1169086"/>
                      <a:pt x="699519" y="1170953"/>
                      <a:pt x="699598" y="1172829"/>
                    </a:cubicBezTo>
                    <a:cubicBezTo>
                      <a:pt x="699757" y="1176839"/>
                      <a:pt x="699845" y="1180841"/>
                      <a:pt x="699783" y="1184827"/>
                    </a:cubicBezTo>
                    <a:cubicBezTo>
                      <a:pt x="698787" y="1249470"/>
                      <a:pt x="666792" y="1310308"/>
                      <a:pt x="613486" y="1349610"/>
                    </a:cubicBezTo>
                    <a:cubicBezTo>
                      <a:pt x="590276" y="1366722"/>
                      <a:pt x="570606" y="1389540"/>
                      <a:pt x="556758" y="1417463"/>
                    </a:cubicBezTo>
                    <a:cubicBezTo>
                      <a:pt x="515428" y="1500829"/>
                      <a:pt x="542537" y="1603530"/>
                      <a:pt x="619655" y="1655601"/>
                    </a:cubicBezTo>
                    <a:cubicBezTo>
                      <a:pt x="710821" y="1717109"/>
                      <a:pt x="833321" y="1687648"/>
                      <a:pt x="887279" y="1594033"/>
                    </a:cubicBezTo>
                    <a:cubicBezTo>
                      <a:pt x="938991" y="1504328"/>
                      <a:pt x="908195" y="1389717"/>
                      <a:pt x="818496" y="1338017"/>
                    </a:cubicBezTo>
                    <a:close/>
                    <a:moveTo>
                      <a:pt x="283683" y="1238877"/>
                    </a:moveTo>
                    <a:cubicBezTo>
                      <a:pt x="252661" y="1292694"/>
                      <a:pt x="183881" y="1311173"/>
                      <a:pt x="130064" y="1280154"/>
                    </a:cubicBezTo>
                    <a:cubicBezTo>
                      <a:pt x="76253" y="1249132"/>
                      <a:pt x="57771" y="1180355"/>
                      <a:pt x="88787" y="1126538"/>
                    </a:cubicBezTo>
                    <a:cubicBezTo>
                      <a:pt x="119809" y="1072721"/>
                      <a:pt x="188589" y="1054239"/>
                      <a:pt x="242400" y="1085261"/>
                    </a:cubicBezTo>
                    <a:cubicBezTo>
                      <a:pt x="296217" y="1116283"/>
                      <a:pt x="314699" y="1185060"/>
                      <a:pt x="283683" y="1238877"/>
                    </a:cubicBezTo>
                    <a:close/>
                    <a:moveTo>
                      <a:pt x="833841" y="1542168"/>
                    </a:moveTo>
                    <a:cubicBezTo>
                      <a:pt x="802819" y="1596003"/>
                      <a:pt x="734039" y="1614467"/>
                      <a:pt x="680222" y="1583449"/>
                    </a:cubicBezTo>
                    <a:cubicBezTo>
                      <a:pt x="626411" y="1552429"/>
                      <a:pt x="607929" y="1483659"/>
                      <a:pt x="638945" y="1429842"/>
                    </a:cubicBezTo>
                    <a:cubicBezTo>
                      <a:pt x="669967" y="1376022"/>
                      <a:pt x="738747" y="1357542"/>
                      <a:pt x="792558" y="1388564"/>
                    </a:cubicBezTo>
                    <a:cubicBezTo>
                      <a:pt x="846375" y="1419583"/>
                      <a:pt x="864857" y="1488363"/>
                      <a:pt x="833841" y="1542168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6" name="Content Placeholder 9" descr="A collection of sewing implements">
                <a:extLst>
                  <a:ext uri="{FF2B5EF4-FFF2-40B4-BE49-F238E27FC236}">
                    <a16:creationId xmlns:a16="http://schemas.microsoft.com/office/drawing/2014/main" id="{EE66BF85-13A0-19C0-38AF-96DE0C85FF24}"/>
                  </a:ext>
                </a:extLst>
              </p:cNvPr>
              <p:cNvGrpSpPr/>
              <p:nvPr/>
            </p:nvGrpSpPr>
            <p:grpSpPr>
              <a:xfrm>
                <a:off x="931280" y="3555534"/>
                <a:ext cx="1331075" cy="1681876"/>
                <a:chOff x="931280" y="3555534"/>
                <a:chExt cx="1331075" cy="1681876"/>
              </a:xfrm>
            </p:grpSpPr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D13F2F36-15CA-A7FA-2DE9-A1A6BD9667B3}"/>
                    </a:ext>
                  </a:extLst>
                </p:cNvPr>
                <p:cNvSpPr/>
                <p:nvPr/>
              </p:nvSpPr>
              <p:spPr>
                <a:xfrm>
                  <a:off x="1688677" y="3725649"/>
                  <a:ext cx="558773" cy="576262"/>
                </a:xfrm>
                <a:custGeom>
                  <a:avLst/>
                  <a:gdLst>
                    <a:gd name="connsiteX0" fmla="*/ 557328 w 558773"/>
                    <a:gd name="connsiteY0" fmla="*/ 3718 h 576262"/>
                    <a:gd name="connsiteX1" fmla="*/ 557328 w 558773"/>
                    <a:gd name="connsiteY1" fmla="*/ 3718 h 576262"/>
                    <a:gd name="connsiteX2" fmla="*/ 523475 w 558773"/>
                    <a:gd name="connsiteY2" fmla="*/ 8440 h 576262"/>
                    <a:gd name="connsiteX3" fmla="*/ 215067 w 558773"/>
                    <a:gd name="connsiteY3" fmla="*/ 326000 h 576262"/>
                    <a:gd name="connsiteX4" fmla="*/ 1663 w 558773"/>
                    <a:gd name="connsiteY4" fmla="*/ 545694 h 576262"/>
                    <a:gd name="connsiteX5" fmla="*/ 3001 w 558773"/>
                    <a:gd name="connsiteY5" fmla="*/ 554917 h 576262"/>
                    <a:gd name="connsiteX6" fmla="*/ 41006 w 558773"/>
                    <a:gd name="connsiteY6" fmla="*/ 576262 h 576262"/>
                    <a:gd name="connsiteX7" fmla="*/ 558025 w 558773"/>
                    <a:gd name="connsiteY7" fmla="*/ 17787 h 576262"/>
                    <a:gd name="connsiteX8" fmla="*/ 558181 w 558773"/>
                    <a:gd name="connsiteY8" fmla="*/ 4206 h 576262"/>
                    <a:gd name="connsiteX9" fmla="*/ 557328 w 558773"/>
                    <a:gd name="connsiteY9" fmla="*/ 3718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58773" h="576262">
                      <a:moveTo>
                        <a:pt x="557328" y="3718"/>
                      </a:moveTo>
                      <a:lnTo>
                        <a:pt x="557328" y="3718"/>
                      </a:lnTo>
                      <a:cubicBezTo>
                        <a:pt x="546294" y="-2642"/>
                        <a:pt x="532348" y="-698"/>
                        <a:pt x="523475" y="8440"/>
                      </a:cubicBezTo>
                      <a:lnTo>
                        <a:pt x="215067" y="326000"/>
                      </a:lnTo>
                      <a:lnTo>
                        <a:pt x="1663" y="545694"/>
                      </a:lnTo>
                      <a:cubicBezTo>
                        <a:pt x="-1027" y="548463"/>
                        <a:pt x="-363" y="553026"/>
                        <a:pt x="3001" y="554917"/>
                      </a:cubicBezTo>
                      <a:lnTo>
                        <a:pt x="41006" y="576262"/>
                      </a:lnTo>
                      <a:lnTo>
                        <a:pt x="558025" y="17787"/>
                      </a:lnTo>
                      <a:cubicBezTo>
                        <a:pt x="558025" y="17787"/>
                        <a:pt x="559601" y="5626"/>
                        <a:pt x="558181" y="4206"/>
                      </a:cubicBezTo>
                      <a:cubicBezTo>
                        <a:pt x="557937" y="3965"/>
                        <a:pt x="557328" y="3718"/>
                        <a:pt x="557328" y="3718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101A3BF8-E5C2-4ECE-0183-09803F1B3686}"/>
                    </a:ext>
                  </a:extLst>
                </p:cNvPr>
                <p:cNvSpPr/>
                <p:nvPr/>
              </p:nvSpPr>
              <p:spPr>
                <a:xfrm>
                  <a:off x="1341533" y="3729858"/>
                  <a:ext cx="920821" cy="872669"/>
                </a:xfrm>
                <a:custGeom>
                  <a:avLst/>
                  <a:gdLst>
                    <a:gd name="connsiteX0" fmla="*/ 64823 w 920821"/>
                    <a:gd name="connsiteY0" fmla="*/ 872669 h 872669"/>
                    <a:gd name="connsiteX1" fmla="*/ 78457 w 920821"/>
                    <a:gd name="connsiteY1" fmla="*/ 865357 h 872669"/>
                    <a:gd name="connsiteX2" fmla="*/ 78995 w 920821"/>
                    <a:gd name="connsiteY2" fmla="*/ 865078 h 872669"/>
                    <a:gd name="connsiteX3" fmla="*/ 93678 w 920821"/>
                    <a:gd name="connsiteY3" fmla="*/ 858651 h 872669"/>
                    <a:gd name="connsiteX4" fmla="*/ 222547 w 920821"/>
                    <a:gd name="connsiteY4" fmla="*/ 808662 h 872669"/>
                    <a:gd name="connsiteX5" fmla="*/ 417560 w 920821"/>
                    <a:gd name="connsiteY5" fmla="*/ 665684 h 872669"/>
                    <a:gd name="connsiteX6" fmla="*/ 914019 w 920821"/>
                    <a:gd name="connsiteY6" fmla="*/ 46176 h 872669"/>
                    <a:gd name="connsiteX7" fmla="*/ 905322 w 920821"/>
                    <a:gd name="connsiteY7" fmla="*/ 0 h 872669"/>
                    <a:gd name="connsiteX8" fmla="*/ 905322 w 920821"/>
                    <a:gd name="connsiteY8" fmla="*/ 0 h 872669"/>
                    <a:gd name="connsiteX9" fmla="*/ 383307 w 920821"/>
                    <a:gd name="connsiteY9" fmla="*/ 543716 h 872669"/>
                    <a:gd name="connsiteX10" fmla="*/ 359824 w 920821"/>
                    <a:gd name="connsiteY10" fmla="*/ 530182 h 872669"/>
                    <a:gd name="connsiteX11" fmla="*/ 5779 w 920821"/>
                    <a:gd name="connsiteY11" fmla="*/ 771615 h 872669"/>
                    <a:gd name="connsiteX12" fmla="*/ 8666 w 920821"/>
                    <a:gd name="connsiteY12" fmla="*/ 840983 h 872669"/>
                    <a:gd name="connsiteX13" fmla="*/ 64823 w 920821"/>
                    <a:gd name="connsiteY13" fmla="*/ 872669 h 87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821" h="872669">
                      <a:moveTo>
                        <a:pt x="64823" y="872669"/>
                      </a:moveTo>
                      <a:cubicBezTo>
                        <a:pt x="69260" y="870076"/>
                        <a:pt x="73788" y="867624"/>
                        <a:pt x="78457" y="865357"/>
                      </a:cubicBezTo>
                      <a:cubicBezTo>
                        <a:pt x="78636" y="865269"/>
                        <a:pt x="78810" y="865166"/>
                        <a:pt x="78995" y="865078"/>
                      </a:cubicBezTo>
                      <a:cubicBezTo>
                        <a:pt x="83779" y="862770"/>
                        <a:pt x="88657" y="860600"/>
                        <a:pt x="93678" y="858651"/>
                      </a:cubicBezTo>
                      <a:lnTo>
                        <a:pt x="222547" y="808662"/>
                      </a:lnTo>
                      <a:cubicBezTo>
                        <a:pt x="299003" y="778998"/>
                        <a:pt x="366280" y="729677"/>
                        <a:pt x="417560" y="665684"/>
                      </a:cubicBezTo>
                      <a:lnTo>
                        <a:pt x="914019" y="46176"/>
                      </a:lnTo>
                      <a:cubicBezTo>
                        <a:pt x="925882" y="31372"/>
                        <a:pt x="921757" y="9473"/>
                        <a:pt x="905322" y="0"/>
                      </a:cubicBezTo>
                      <a:lnTo>
                        <a:pt x="905322" y="0"/>
                      </a:lnTo>
                      <a:lnTo>
                        <a:pt x="383307" y="543716"/>
                      </a:lnTo>
                      <a:lnTo>
                        <a:pt x="359824" y="530182"/>
                      </a:lnTo>
                      <a:lnTo>
                        <a:pt x="5779" y="771615"/>
                      </a:lnTo>
                      <a:cubicBezTo>
                        <a:pt x="5779" y="771615"/>
                        <a:pt x="-8975" y="810405"/>
                        <a:pt x="8666" y="840983"/>
                      </a:cubicBezTo>
                      <a:cubicBezTo>
                        <a:pt x="26310" y="871561"/>
                        <a:pt x="64823" y="872669"/>
                        <a:pt x="64823" y="872669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DB892E2D-9214-E960-E166-5492D3732045}"/>
                    </a:ext>
                  </a:extLst>
                </p:cNvPr>
                <p:cNvSpPr/>
                <p:nvPr/>
              </p:nvSpPr>
              <p:spPr>
                <a:xfrm>
                  <a:off x="931280" y="4501473"/>
                  <a:ext cx="475074" cy="426083"/>
                </a:xfrm>
                <a:custGeom>
                  <a:avLst/>
                  <a:gdLst>
                    <a:gd name="connsiteX0" fmla="*/ 343539 w 475074"/>
                    <a:gd name="connsiteY0" fmla="*/ 342581 h 426083"/>
                    <a:gd name="connsiteX1" fmla="*/ 373826 w 475074"/>
                    <a:gd name="connsiteY1" fmla="*/ 259489 h 426083"/>
                    <a:gd name="connsiteX2" fmla="*/ 475074 w 475074"/>
                    <a:gd name="connsiteY2" fmla="*/ 101054 h 426083"/>
                    <a:gd name="connsiteX3" fmla="*/ 416032 w 475074"/>
                    <a:gd name="connsiteY3" fmla="*/ 0 h 426083"/>
                    <a:gd name="connsiteX4" fmla="*/ 304599 w 475074"/>
                    <a:gd name="connsiteY4" fmla="*/ 75992 h 426083"/>
                    <a:gd name="connsiteX5" fmla="*/ 281225 w 475074"/>
                    <a:gd name="connsiteY5" fmla="*/ 76359 h 426083"/>
                    <a:gd name="connsiteX6" fmla="*/ 281104 w 475074"/>
                    <a:gd name="connsiteY6" fmla="*/ 76292 h 426083"/>
                    <a:gd name="connsiteX7" fmla="*/ 25079 w 475074"/>
                    <a:gd name="connsiteY7" fmla="*/ 145086 h 426083"/>
                    <a:gd name="connsiteX8" fmla="*/ 105961 w 475074"/>
                    <a:gd name="connsiteY8" fmla="*/ 407515 h 426083"/>
                    <a:gd name="connsiteX9" fmla="*/ 343539 w 475074"/>
                    <a:gd name="connsiteY9" fmla="*/ 342581 h 426083"/>
                    <a:gd name="connsiteX10" fmla="*/ 131320 w 475074"/>
                    <a:gd name="connsiteY10" fmla="*/ 336145 h 426083"/>
                    <a:gd name="connsiteX11" fmla="*/ 90042 w 475074"/>
                    <a:gd name="connsiteY11" fmla="*/ 182529 h 426083"/>
                    <a:gd name="connsiteX12" fmla="*/ 243655 w 475074"/>
                    <a:gd name="connsiteY12" fmla="*/ 141252 h 426083"/>
                    <a:gd name="connsiteX13" fmla="*/ 284938 w 475074"/>
                    <a:gd name="connsiteY13" fmla="*/ 294865 h 426083"/>
                    <a:gd name="connsiteX14" fmla="*/ 131320 w 475074"/>
                    <a:gd name="connsiteY14" fmla="*/ 336145 h 42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5074" h="426083">
                      <a:moveTo>
                        <a:pt x="343539" y="342581"/>
                      </a:moveTo>
                      <a:cubicBezTo>
                        <a:pt x="360766" y="316605"/>
                        <a:pt x="370648" y="288147"/>
                        <a:pt x="373826" y="259489"/>
                      </a:cubicBezTo>
                      <a:cubicBezTo>
                        <a:pt x="381203" y="192900"/>
                        <a:pt x="418552" y="134110"/>
                        <a:pt x="475074" y="101054"/>
                      </a:cubicBezTo>
                      <a:lnTo>
                        <a:pt x="416032" y="0"/>
                      </a:lnTo>
                      <a:lnTo>
                        <a:pt x="304599" y="75992"/>
                      </a:lnTo>
                      <a:cubicBezTo>
                        <a:pt x="297528" y="80593"/>
                        <a:pt x="288531" y="80582"/>
                        <a:pt x="281225" y="76359"/>
                      </a:cubicBezTo>
                      <a:cubicBezTo>
                        <a:pt x="281181" y="76336"/>
                        <a:pt x="281143" y="76315"/>
                        <a:pt x="281104" y="76292"/>
                      </a:cubicBezTo>
                      <a:cubicBezTo>
                        <a:pt x="191408" y="24586"/>
                        <a:pt x="76779" y="55390"/>
                        <a:pt x="25079" y="145086"/>
                      </a:cubicBezTo>
                      <a:cubicBezTo>
                        <a:pt x="-28879" y="238696"/>
                        <a:pt x="7026" y="359461"/>
                        <a:pt x="105961" y="407515"/>
                      </a:cubicBezTo>
                      <a:cubicBezTo>
                        <a:pt x="189656" y="448157"/>
                        <a:pt x="292130" y="420123"/>
                        <a:pt x="343539" y="342581"/>
                      </a:cubicBezTo>
                      <a:close/>
                      <a:moveTo>
                        <a:pt x="131320" y="336145"/>
                      </a:moveTo>
                      <a:cubicBezTo>
                        <a:pt x="77508" y="305123"/>
                        <a:pt x="59026" y="236347"/>
                        <a:pt x="90042" y="182529"/>
                      </a:cubicBezTo>
                      <a:cubicBezTo>
                        <a:pt x="121064" y="128712"/>
                        <a:pt x="189844" y="110230"/>
                        <a:pt x="243655" y="141252"/>
                      </a:cubicBezTo>
                      <a:cubicBezTo>
                        <a:pt x="297472" y="172274"/>
                        <a:pt x="315954" y="241051"/>
                        <a:pt x="284938" y="294865"/>
                      </a:cubicBezTo>
                      <a:cubicBezTo>
                        <a:pt x="253916" y="348685"/>
                        <a:pt x="185137" y="367164"/>
                        <a:pt x="131320" y="3361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DB884815-DA2C-845F-CE3C-686207170A5B}"/>
                    </a:ext>
                  </a:extLst>
                </p:cNvPr>
                <p:cNvSpPr/>
                <p:nvPr/>
              </p:nvSpPr>
              <p:spPr>
                <a:xfrm>
                  <a:off x="1719886" y="3567340"/>
                  <a:ext cx="259889" cy="751821"/>
                </a:xfrm>
                <a:custGeom>
                  <a:avLst/>
                  <a:gdLst>
                    <a:gd name="connsiteX0" fmla="*/ 245958 w 259889"/>
                    <a:gd name="connsiteY0" fmla="*/ 540 h 751821"/>
                    <a:gd name="connsiteX1" fmla="*/ 245958 w 259889"/>
                    <a:gd name="connsiteY1" fmla="*/ 540 h 751821"/>
                    <a:gd name="connsiteX2" fmla="*/ 258842 w 259889"/>
                    <a:gd name="connsiteY2" fmla="*/ 32200 h 751821"/>
                    <a:gd name="connsiteX3" fmla="*/ 138630 w 259889"/>
                    <a:gd name="connsiteY3" fmla="*/ 458238 h 751821"/>
                    <a:gd name="connsiteX4" fmla="*/ 59747 w 259889"/>
                    <a:gd name="connsiteY4" fmla="*/ 737800 h 751821"/>
                    <a:gd name="connsiteX5" fmla="*/ 59727 w 259889"/>
                    <a:gd name="connsiteY5" fmla="*/ 737820 h 751821"/>
                    <a:gd name="connsiteX6" fmla="*/ 0 w 259889"/>
                    <a:gd name="connsiteY6" fmla="*/ 751821 h 751821"/>
                    <a:gd name="connsiteX7" fmla="*/ 225115 w 259889"/>
                    <a:gd name="connsiteY7" fmla="*/ 11387 h 751821"/>
                    <a:gd name="connsiteX8" fmla="*/ 245105 w 259889"/>
                    <a:gd name="connsiteY8" fmla="*/ 49 h 751821"/>
                    <a:gd name="connsiteX9" fmla="*/ 245958 w 259889"/>
                    <a:gd name="connsiteY9" fmla="*/ 540 h 751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9889" h="751821">
                      <a:moveTo>
                        <a:pt x="245958" y="540"/>
                      </a:moveTo>
                      <a:lnTo>
                        <a:pt x="245958" y="540"/>
                      </a:lnTo>
                      <a:cubicBezTo>
                        <a:pt x="256993" y="6900"/>
                        <a:pt x="262300" y="19943"/>
                        <a:pt x="258842" y="32200"/>
                      </a:cubicBezTo>
                      <a:lnTo>
                        <a:pt x="138630" y="458238"/>
                      </a:lnTo>
                      <a:lnTo>
                        <a:pt x="59747" y="737800"/>
                      </a:lnTo>
                      <a:cubicBezTo>
                        <a:pt x="59745" y="737812"/>
                        <a:pt x="59736" y="737817"/>
                        <a:pt x="59727" y="737820"/>
                      </a:cubicBezTo>
                      <a:lnTo>
                        <a:pt x="0" y="751821"/>
                      </a:lnTo>
                      <a:lnTo>
                        <a:pt x="225115" y="11387"/>
                      </a:lnTo>
                      <a:cubicBezTo>
                        <a:pt x="225115" y="11387"/>
                        <a:pt x="243515" y="-871"/>
                        <a:pt x="245105" y="49"/>
                      </a:cubicBezTo>
                      <a:cubicBezTo>
                        <a:pt x="245364" y="199"/>
                        <a:pt x="245958" y="540"/>
                        <a:pt x="245958" y="540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C9633445-1A3E-9C1A-88FD-F42D0F358607}"/>
                    </a:ext>
                  </a:extLst>
                </p:cNvPr>
                <p:cNvSpPr/>
                <p:nvPr/>
              </p:nvSpPr>
              <p:spPr>
                <a:xfrm>
                  <a:off x="1601874" y="3555534"/>
                  <a:ext cx="363114" cy="1212883"/>
                </a:xfrm>
                <a:custGeom>
                  <a:avLst/>
                  <a:gdLst>
                    <a:gd name="connsiteX0" fmla="*/ 172220 w 363114"/>
                    <a:gd name="connsiteY0" fmla="*/ 824794 h 1212883"/>
                    <a:gd name="connsiteX1" fmla="*/ 177750 w 363114"/>
                    <a:gd name="connsiteY1" fmla="*/ 749620 h 1212883"/>
                    <a:gd name="connsiteX2" fmla="*/ 154267 w 363114"/>
                    <a:gd name="connsiteY2" fmla="*/ 736086 h 1212883"/>
                    <a:gd name="connsiteX3" fmla="*/ 363114 w 363114"/>
                    <a:gd name="connsiteY3" fmla="*/ 11852 h 1212883"/>
                    <a:gd name="connsiteX4" fmla="*/ 345749 w 363114"/>
                    <a:gd name="connsiteY4" fmla="*/ 1843 h 1212883"/>
                    <a:gd name="connsiteX5" fmla="*/ 345749 w 363114"/>
                    <a:gd name="connsiteY5" fmla="*/ 1843 h 1212883"/>
                    <a:gd name="connsiteX6" fmla="*/ 326056 w 363114"/>
                    <a:gd name="connsiteY6" fmla="*/ 8782 h 1212883"/>
                    <a:gd name="connsiteX7" fmla="*/ 304243 w 363114"/>
                    <a:gd name="connsiteY7" fmla="*/ 64990 h 1212883"/>
                    <a:gd name="connsiteX8" fmla="*/ 31559 w 363114"/>
                    <a:gd name="connsiteY8" fmla="*/ 767570 h 1212883"/>
                    <a:gd name="connsiteX9" fmla="*/ 5579 w 363114"/>
                    <a:gd name="connsiteY9" fmla="*/ 1007985 h 1212883"/>
                    <a:gd name="connsiteX10" fmla="*/ 26822 w 363114"/>
                    <a:gd name="connsiteY10" fmla="*/ 1143951 h 1212883"/>
                    <a:gd name="connsiteX11" fmla="*/ 28310 w 363114"/>
                    <a:gd name="connsiteY11" fmla="*/ 1156117 h 1212883"/>
                    <a:gd name="connsiteX12" fmla="*/ 28748 w 363114"/>
                    <a:gd name="connsiteY12" fmla="*/ 1161172 h 1212883"/>
                    <a:gd name="connsiteX13" fmla="*/ 29006 w 363114"/>
                    <a:gd name="connsiteY13" fmla="*/ 1166708 h 1212883"/>
                    <a:gd name="connsiteX14" fmla="*/ 29195 w 363114"/>
                    <a:gd name="connsiteY14" fmla="*/ 1178786 h 1212883"/>
                    <a:gd name="connsiteX15" fmla="*/ 87034 w 363114"/>
                    <a:gd name="connsiteY15" fmla="*/ 1212884 h 1212883"/>
                    <a:gd name="connsiteX16" fmla="*/ 146120 w 363114"/>
                    <a:gd name="connsiteY16" fmla="*/ 1179224 h 1212883"/>
                    <a:gd name="connsiteX17" fmla="*/ 172220 w 363114"/>
                    <a:gd name="connsiteY17" fmla="*/ 824794 h 1212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3114" h="1212883">
                      <a:moveTo>
                        <a:pt x="172220" y="824794"/>
                      </a:moveTo>
                      <a:lnTo>
                        <a:pt x="177750" y="749620"/>
                      </a:lnTo>
                      <a:lnTo>
                        <a:pt x="154267" y="736086"/>
                      </a:lnTo>
                      <a:lnTo>
                        <a:pt x="363114" y="11852"/>
                      </a:lnTo>
                      <a:lnTo>
                        <a:pt x="345749" y="1843"/>
                      </a:lnTo>
                      <a:lnTo>
                        <a:pt x="345749" y="1843"/>
                      </a:lnTo>
                      <a:cubicBezTo>
                        <a:pt x="338446" y="-2367"/>
                        <a:pt x="329108" y="923"/>
                        <a:pt x="326056" y="8782"/>
                      </a:cubicBezTo>
                      <a:lnTo>
                        <a:pt x="304243" y="64990"/>
                      </a:lnTo>
                      <a:lnTo>
                        <a:pt x="31559" y="767570"/>
                      </a:lnTo>
                      <a:cubicBezTo>
                        <a:pt x="1886" y="844023"/>
                        <a:pt x="-7075" y="926954"/>
                        <a:pt x="5579" y="1007985"/>
                      </a:cubicBezTo>
                      <a:lnTo>
                        <a:pt x="26822" y="1143951"/>
                      </a:lnTo>
                      <a:cubicBezTo>
                        <a:pt x="27454" y="1147988"/>
                        <a:pt x="27924" y="1152051"/>
                        <a:pt x="28310" y="1156117"/>
                      </a:cubicBezTo>
                      <a:cubicBezTo>
                        <a:pt x="28468" y="1157805"/>
                        <a:pt x="28624" y="1159490"/>
                        <a:pt x="28748" y="1161172"/>
                      </a:cubicBezTo>
                      <a:cubicBezTo>
                        <a:pt x="28871" y="1163021"/>
                        <a:pt x="28936" y="1164865"/>
                        <a:pt x="29006" y="1166708"/>
                      </a:cubicBezTo>
                      <a:cubicBezTo>
                        <a:pt x="29186" y="1170748"/>
                        <a:pt x="29256" y="1174773"/>
                        <a:pt x="29195" y="1178786"/>
                      </a:cubicBezTo>
                      <a:cubicBezTo>
                        <a:pt x="29195" y="1178786"/>
                        <a:pt x="41167" y="1212884"/>
                        <a:pt x="87034" y="1212884"/>
                      </a:cubicBezTo>
                      <a:cubicBezTo>
                        <a:pt x="132901" y="1212884"/>
                        <a:pt x="146120" y="1179224"/>
                        <a:pt x="146120" y="1179224"/>
                      </a:cubicBezTo>
                      <a:lnTo>
                        <a:pt x="172220" y="824794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3B7F3C69-3CE6-33B6-2294-4A44481BA0D1}"/>
                    </a:ext>
                  </a:extLst>
                </p:cNvPr>
                <p:cNvSpPr/>
                <p:nvPr/>
              </p:nvSpPr>
              <p:spPr>
                <a:xfrm>
                  <a:off x="1468786" y="4734324"/>
                  <a:ext cx="374861" cy="503086"/>
                </a:xfrm>
                <a:custGeom>
                  <a:avLst/>
                  <a:gdLst>
                    <a:gd name="connsiteX0" fmla="*/ 349781 w 374861"/>
                    <a:gd name="connsiteY0" fmla="*/ 409206 h 503086"/>
                    <a:gd name="connsiteX1" fmla="*/ 280987 w 374861"/>
                    <a:gd name="connsiteY1" fmla="*/ 153195 h 503086"/>
                    <a:gd name="connsiteX2" fmla="*/ 280866 w 374861"/>
                    <a:gd name="connsiteY2" fmla="*/ 153128 h 503086"/>
                    <a:gd name="connsiteX3" fmla="*/ 269470 w 374861"/>
                    <a:gd name="connsiteY3" fmla="*/ 132714 h 503086"/>
                    <a:gd name="connsiteX4" fmla="*/ 279208 w 374861"/>
                    <a:gd name="connsiteY4" fmla="*/ 441 h 503086"/>
                    <a:gd name="connsiteX5" fmla="*/ 162286 w 374861"/>
                    <a:gd name="connsiteY5" fmla="*/ 0 h 503086"/>
                    <a:gd name="connsiteX6" fmla="*/ 75988 w 374861"/>
                    <a:gd name="connsiteY6" fmla="*/ 164783 h 503086"/>
                    <a:gd name="connsiteX7" fmla="*/ 19261 w 374861"/>
                    <a:gd name="connsiteY7" fmla="*/ 232636 h 503086"/>
                    <a:gd name="connsiteX8" fmla="*/ 82157 w 374861"/>
                    <a:gd name="connsiteY8" fmla="*/ 470773 h 503086"/>
                    <a:gd name="connsiteX9" fmla="*/ 349781 w 374861"/>
                    <a:gd name="connsiteY9" fmla="*/ 409206 h 503086"/>
                    <a:gd name="connsiteX10" fmla="*/ 131208 w 374861"/>
                    <a:gd name="connsiteY10" fmla="*/ 413057 h 503086"/>
                    <a:gd name="connsiteX11" fmla="*/ 89931 w 374861"/>
                    <a:gd name="connsiteY11" fmla="*/ 259436 h 503086"/>
                    <a:gd name="connsiteX12" fmla="*/ 243544 w 374861"/>
                    <a:gd name="connsiteY12" fmla="*/ 218159 h 503086"/>
                    <a:gd name="connsiteX13" fmla="*/ 284821 w 374861"/>
                    <a:gd name="connsiteY13" fmla="*/ 371777 h 503086"/>
                    <a:gd name="connsiteX14" fmla="*/ 131208 w 374861"/>
                    <a:gd name="connsiteY14" fmla="*/ 413057 h 503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74861" h="503086">
                      <a:moveTo>
                        <a:pt x="349781" y="409206"/>
                      </a:moveTo>
                      <a:cubicBezTo>
                        <a:pt x="401481" y="319521"/>
                        <a:pt x="370686" y="204892"/>
                        <a:pt x="280987" y="153195"/>
                      </a:cubicBezTo>
                      <a:cubicBezTo>
                        <a:pt x="280949" y="153172"/>
                        <a:pt x="280904" y="153151"/>
                        <a:pt x="280866" y="153128"/>
                      </a:cubicBezTo>
                      <a:cubicBezTo>
                        <a:pt x="273548" y="148920"/>
                        <a:pt x="269032" y="141141"/>
                        <a:pt x="269470" y="132714"/>
                      </a:cubicBezTo>
                      <a:lnTo>
                        <a:pt x="279208" y="441"/>
                      </a:lnTo>
                      <a:lnTo>
                        <a:pt x="162286" y="0"/>
                      </a:lnTo>
                      <a:cubicBezTo>
                        <a:pt x="161292" y="64643"/>
                        <a:pt x="129294" y="125481"/>
                        <a:pt x="75988" y="164783"/>
                      </a:cubicBezTo>
                      <a:cubicBezTo>
                        <a:pt x="52779" y="181894"/>
                        <a:pt x="33109" y="204713"/>
                        <a:pt x="19261" y="232636"/>
                      </a:cubicBezTo>
                      <a:cubicBezTo>
                        <a:pt x="-22070" y="315990"/>
                        <a:pt x="5039" y="418702"/>
                        <a:pt x="82157" y="470773"/>
                      </a:cubicBezTo>
                      <a:cubicBezTo>
                        <a:pt x="173323" y="532282"/>
                        <a:pt x="295823" y="502821"/>
                        <a:pt x="349781" y="409206"/>
                      </a:cubicBezTo>
                      <a:close/>
                      <a:moveTo>
                        <a:pt x="131208" y="413057"/>
                      </a:moveTo>
                      <a:cubicBezTo>
                        <a:pt x="77391" y="382038"/>
                        <a:pt x="58909" y="313250"/>
                        <a:pt x="89931" y="259436"/>
                      </a:cubicBezTo>
                      <a:cubicBezTo>
                        <a:pt x="120953" y="205619"/>
                        <a:pt x="189726" y="187137"/>
                        <a:pt x="243544" y="218159"/>
                      </a:cubicBezTo>
                      <a:cubicBezTo>
                        <a:pt x="297361" y="249178"/>
                        <a:pt x="315843" y="317954"/>
                        <a:pt x="284821" y="371777"/>
                      </a:cubicBezTo>
                      <a:cubicBezTo>
                        <a:pt x="253799" y="425583"/>
                        <a:pt x="185025" y="444076"/>
                        <a:pt x="131208" y="4130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4C8C1BB8-8498-D4FB-5D38-15941D1DAB98}"/>
                    </a:ext>
                  </a:extLst>
                </p:cNvPr>
                <p:cNvSpPr/>
                <p:nvPr/>
              </p:nvSpPr>
              <p:spPr>
                <a:xfrm rot="-1252797">
                  <a:off x="1661351" y="4320748"/>
                  <a:ext cx="72267" cy="72267"/>
                </a:xfrm>
                <a:custGeom>
                  <a:avLst/>
                  <a:gdLst>
                    <a:gd name="connsiteX0" fmla="*/ 72267 w 72267"/>
                    <a:gd name="connsiteY0" fmla="*/ 36134 h 72267"/>
                    <a:gd name="connsiteX1" fmla="*/ 36134 w 72267"/>
                    <a:gd name="connsiteY1" fmla="*/ 72267 h 72267"/>
                    <a:gd name="connsiteX2" fmla="*/ 0 w 72267"/>
                    <a:gd name="connsiteY2" fmla="*/ 36134 h 72267"/>
                    <a:gd name="connsiteX3" fmla="*/ 36134 w 72267"/>
                    <a:gd name="connsiteY3" fmla="*/ 0 h 72267"/>
                    <a:gd name="connsiteX4" fmla="*/ 72267 w 72267"/>
                    <a:gd name="connsiteY4" fmla="*/ 36134 h 72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267" h="72267">
                      <a:moveTo>
                        <a:pt x="72267" y="36134"/>
                      </a:moveTo>
                      <a:cubicBezTo>
                        <a:pt x="72267" y="56090"/>
                        <a:pt x="56090" y="72267"/>
                        <a:pt x="36134" y="72267"/>
                      </a:cubicBezTo>
                      <a:cubicBezTo>
                        <a:pt x="16178" y="72267"/>
                        <a:pt x="0" y="56090"/>
                        <a:pt x="0" y="36134"/>
                      </a:cubicBezTo>
                      <a:cubicBezTo>
                        <a:pt x="0" y="16177"/>
                        <a:pt x="16178" y="0"/>
                        <a:pt x="36134" y="0"/>
                      </a:cubicBezTo>
                      <a:cubicBezTo>
                        <a:pt x="56090" y="0"/>
                        <a:pt x="72267" y="16178"/>
                        <a:pt x="72267" y="36134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4" name="Content Placeholder 9" descr="A collection of sewing implements">
              <a:extLst>
                <a:ext uri="{FF2B5EF4-FFF2-40B4-BE49-F238E27FC236}">
                  <a16:creationId xmlns:a16="http://schemas.microsoft.com/office/drawing/2014/main" id="{698FFA02-9CBD-8FC8-2696-59CF775A0706}"/>
                </a:ext>
              </a:extLst>
            </p:cNvPr>
            <p:cNvGrpSpPr/>
            <p:nvPr/>
          </p:nvGrpSpPr>
          <p:grpSpPr>
            <a:xfrm>
              <a:off x="2062570" y="4185887"/>
              <a:ext cx="166095" cy="177403"/>
              <a:chOff x="2062570" y="4185887"/>
              <a:chExt cx="166095" cy="177403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227E1D7-1E83-DC00-D400-BF66262F7DBA}"/>
                  </a:ext>
                </a:extLst>
              </p:cNvPr>
              <p:cNvSpPr/>
              <p:nvPr/>
            </p:nvSpPr>
            <p:spPr>
              <a:xfrm rot="-646302">
                <a:off x="2074593" y="4209212"/>
                <a:ext cx="142049" cy="142054"/>
              </a:xfrm>
              <a:custGeom>
                <a:avLst/>
                <a:gdLst>
                  <a:gd name="connsiteX0" fmla="*/ 142049 w 142049"/>
                  <a:gd name="connsiteY0" fmla="*/ 71027 h 142054"/>
                  <a:gd name="connsiteX1" fmla="*/ 71025 w 142049"/>
                  <a:gd name="connsiteY1" fmla="*/ 142055 h 142054"/>
                  <a:gd name="connsiteX2" fmla="*/ 0 w 142049"/>
                  <a:gd name="connsiteY2" fmla="*/ 71027 h 142054"/>
                  <a:gd name="connsiteX3" fmla="*/ 71025 w 142049"/>
                  <a:gd name="connsiteY3" fmla="*/ 0 h 142054"/>
                  <a:gd name="connsiteX4" fmla="*/ 142049 w 142049"/>
                  <a:gd name="connsiteY4" fmla="*/ 71027 h 142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49" h="142054">
                    <a:moveTo>
                      <a:pt x="142049" y="71027"/>
                    </a:moveTo>
                    <a:cubicBezTo>
                      <a:pt x="142049" y="110255"/>
                      <a:pt x="110250" y="142055"/>
                      <a:pt x="71025" y="142055"/>
                    </a:cubicBezTo>
                    <a:cubicBezTo>
                      <a:pt x="31799" y="142055"/>
                      <a:pt x="0" y="110255"/>
                      <a:pt x="0" y="71027"/>
                    </a:cubicBezTo>
                    <a:cubicBezTo>
                      <a:pt x="0" y="31800"/>
                      <a:pt x="31799" y="0"/>
                      <a:pt x="71025" y="0"/>
                    </a:cubicBezTo>
                    <a:cubicBezTo>
                      <a:pt x="110250" y="0"/>
                      <a:pt x="142049" y="31800"/>
                      <a:pt x="142049" y="71027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3C3D23-7D70-6DFB-0525-463B9F0508C4}"/>
                  </a:ext>
                </a:extLst>
              </p:cNvPr>
              <p:cNvSpPr/>
              <p:nvPr/>
            </p:nvSpPr>
            <p:spPr>
              <a:xfrm>
                <a:off x="2074537" y="4185887"/>
                <a:ext cx="142041" cy="142041"/>
              </a:xfrm>
              <a:custGeom>
                <a:avLst/>
                <a:gdLst>
                  <a:gd name="connsiteX0" fmla="*/ 121241 w 142041"/>
                  <a:gd name="connsiteY0" fmla="*/ 20801 h 142041"/>
                  <a:gd name="connsiteX1" fmla="*/ 20801 w 142041"/>
                  <a:gd name="connsiteY1" fmla="*/ 20801 h 142041"/>
                  <a:gd name="connsiteX2" fmla="*/ 20801 w 142041"/>
                  <a:gd name="connsiteY2" fmla="*/ 121241 h 142041"/>
                  <a:gd name="connsiteX3" fmla="*/ 121241 w 142041"/>
                  <a:gd name="connsiteY3" fmla="*/ 121241 h 142041"/>
                  <a:gd name="connsiteX4" fmla="*/ 121241 w 142041"/>
                  <a:gd name="connsiteY4" fmla="*/ 20801 h 142041"/>
                  <a:gd name="connsiteX5" fmla="*/ 59914 w 142041"/>
                  <a:gd name="connsiteY5" fmla="*/ 97581 h 142041"/>
                  <a:gd name="connsiteX6" fmla="*/ 44464 w 142041"/>
                  <a:gd name="connsiteY6" fmla="*/ 97581 h 142041"/>
                  <a:gd name="connsiteX7" fmla="*/ 44464 w 142041"/>
                  <a:gd name="connsiteY7" fmla="*/ 82127 h 142041"/>
                  <a:gd name="connsiteX8" fmla="*/ 59914 w 142041"/>
                  <a:gd name="connsiteY8" fmla="*/ 82127 h 142041"/>
                  <a:gd name="connsiteX9" fmla="*/ 59914 w 142041"/>
                  <a:gd name="connsiteY9" fmla="*/ 97581 h 142041"/>
                  <a:gd name="connsiteX10" fmla="*/ 97578 w 142041"/>
                  <a:gd name="connsiteY10" fmla="*/ 59914 h 142041"/>
                  <a:gd name="connsiteX11" fmla="*/ 82127 w 142041"/>
                  <a:gd name="connsiteY11" fmla="*/ 59914 h 142041"/>
                  <a:gd name="connsiteX12" fmla="*/ 82127 w 142041"/>
                  <a:gd name="connsiteY12" fmla="*/ 44461 h 142041"/>
                  <a:gd name="connsiteX13" fmla="*/ 97578 w 142041"/>
                  <a:gd name="connsiteY13" fmla="*/ 44461 h 142041"/>
                  <a:gd name="connsiteX14" fmla="*/ 97578 w 142041"/>
                  <a:gd name="connsiteY14" fmla="*/ 59914 h 14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041" h="142041">
                    <a:moveTo>
                      <a:pt x="121241" y="20801"/>
                    </a:moveTo>
                    <a:cubicBezTo>
                      <a:pt x="93506" y="-6934"/>
                      <a:pt x="48536" y="-6934"/>
                      <a:pt x="20801" y="20801"/>
                    </a:cubicBezTo>
                    <a:cubicBezTo>
                      <a:pt x="-6934" y="48536"/>
                      <a:pt x="-6934" y="93506"/>
                      <a:pt x="20801" y="121241"/>
                    </a:cubicBezTo>
                    <a:cubicBezTo>
                      <a:pt x="48536" y="148975"/>
                      <a:pt x="93506" y="148975"/>
                      <a:pt x="121241" y="121241"/>
                    </a:cubicBezTo>
                    <a:cubicBezTo>
                      <a:pt x="148975" y="93506"/>
                      <a:pt x="148975" y="48539"/>
                      <a:pt x="121241" y="20801"/>
                    </a:cubicBezTo>
                    <a:close/>
                    <a:moveTo>
                      <a:pt x="59914" y="97581"/>
                    </a:moveTo>
                    <a:cubicBezTo>
                      <a:pt x="55648" y="101847"/>
                      <a:pt x="48730" y="101847"/>
                      <a:pt x="44464" y="97581"/>
                    </a:cubicBezTo>
                    <a:cubicBezTo>
                      <a:pt x="40197" y="93315"/>
                      <a:pt x="40197" y="86396"/>
                      <a:pt x="44464" y="82127"/>
                    </a:cubicBezTo>
                    <a:cubicBezTo>
                      <a:pt x="48730" y="77858"/>
                      <a:pt x="55648" y="77861"/>
                      <a:pt x="59914" y="82127"/>
                    </a:cubicBezTo>
                    <a:cubicBezTo>
                      <a:pt x="64181" y="86394"/>
                      <a:pt x="64183" y="93315"/>
                      <a:pt x="59914" y="97581"/>
                    </a:cubicBezTo>
                    <a:close/>
                    <a:moveTo>
                      <a:pt x="97578" y="59914"/>
                    </a:moveTo>
                    <a:cubicBezTo>
                      <a:pt x="93312" y="64180"/>
                      <a:pt x="86394" y="64180"/>
                      <a:pt x="82127" y="59914"/>
                    </a:cubicBezTo>
                    <a:cubicBezTo>
                      <a:pt x="77861" y="55648"/>
                      <a:pt x="77861" y="48730"/>
                      <a:pt x="82127" y="44461"/>
                    </a:cubicBezTo>
                    <a:cubicBezTo>
                      <a:pt x="86394" y="40194"/>
                      <a:pt x="93312" y="40194"/>
                      <a:pt x="97578" y="44461"/>
                    </a:cubicBezTo>
                    <a:cubicBezTo>
                      <a:pt x="101847" y="48730"/>
                      <a:pt x="101847" y="55648"/>
                      <a:pt x="97578" y="59914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7" name="Content Placeholder 9" descr="A collection of sewing implements">
              <a:extLst>
                <a:ext uri="{FF2B5EF4-FFF2-40B4-BE49-F238E27FC236}">
                  <a16:creationId xmlns:a16="http://schemas.microsoft.com/office/drawing/2014/main" id="{CAEBD739-3266-2008-E256-0465BBA839A1}"/>
                </a:ext>
              </a:extLst>
            </p:cNvPr>
            <p:cNvGrpSpPr/>
            <p:nvPr/>
          </p:nvGrpSpPr>
          <p:grpSpPr>
            <a:xfrm>
              <a:off x="1854396" y="4381893"/>
              <a:ext cx="331366" cy="331370"/>
              <a:chOff x="1854396" y="4381893"/>
              <a:chExt cx="331366" cy="331370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F5FDD93-3855-D13F-FC3D-9AC9EFA9EF1C}"/>
                  </a:ext>
                </a:extLst>
              </p:cNvPr>
              <p:cNvSpPr/>
              <p:nvPr/>
            </p:nvSpPr>
            <p:spPr>
              <a:xfrm rot="-633695">
                <a:off x="1878027" y="4405524"/>
                <a:ext cx="284104" cy="284109"/>
              </a:xfrm>
              <a:custGeom>
                <a:avLst/>
                <a:gdLst>
                  <a:gd name="connsiteX0" fmla="*/ 284104 w 284104"/>
                  <a:gd name="connsiteY0" fmla="*/ 142055 h 284109"/>
                  <a:gd name="connsiteX1" fmla="*/ 142052 w 284104"/>
                  <a:gd name="connsiteY1" fmla="*/ 284110 h 284109"/>
                  <a:gd name="connsiteX2" fmla="*/ 0 w 284104"/>
                  <a:gd name="connsiteY2" fmla="*/ 142055 h 284109"/>
                  <a:gd name="connsiteX3" fmla="*/ 142052 w 284104"/>
                  <a:gd name="connsiteY3" fmla="*/ 0 h 284109"/>
                  <a:gd name="connsiteX4" fmla="*/ 284104 w 284104"/>
                  <a:gd name="connsiteY4" fmla="*/ 142055 h 28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04" h="284109">
                    <a:moveTo>
                      <a:pt x="284104" y="142055"/>
                    </a:moveTo>
                    <a:cubicBezTo>
                      <a:pt x="284104" y="220510"/>
                      <a:pt x="220505" y="284110"/>
                      <a:pt x="142052" y="284110"/>
                    </a:cubicBezTo>
                    <a:cubicBezTo>
                      <a:pt x="63599" y="284110"/>
                      <a:pt x="0" y="220510"/>
                      <a:pt x="0" y="142055"/>
                    </a:cubicBezTo>
                    <a:cubicBezTo>
                      <a:pt x="0" y="63600"/>
                      <a:pt x="63599" y="0"/>
                      <a:pt x="142052" y="0"/>
                    </a:cubicBezTo>
                    <a:cubicBezTo>
                      <a:pt x="220505" y="0"/>
                      <a:pt x="284104" y="63600"/>
                      <a:pt x="284104" y="142055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1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F8FE4816-4A5A-8192-5758-68F4A139C057}"/>
                  </a:ext>
                </a:extLst>
              </p:cNvPr>
              <p:cNvSpPr/>
              <p:nvPr/>
            </p:nvSpPr>
            <p:spPr>
              <a:xfrm>
                <a:off x="1877868" y="4382222"/>
                <a:ext cx="284083" cy="284092"/>
              </a:xfrm>
              <a:custGeom>
                <a:avLst/>
                <a:gdLst>
                  <a:gd name="connsiteX0" fmla="*/ 142040 w 284083"/>
                  <a:gd name="connsiteY0" fmla="*/ 0 h 284092"/>
                  <a:gd name="connsiteX1" fmla="*/ 0 w 284083"/>
                  <a:gd name="connsiteY1" fmla="*/ 142046 h 284092"/>
                  <a:gd name="connsiteX2" fmla="*/ 142043 w 284083"/>
                  <a:gd name="connsiteY2" fmla="*/ 284092 h 284092"/>
                  <a:gd name="connsiteX3" fmla="*/ 284083 w 284083"/>
                  <a:gd name="connsiteY3" fmla="*/ 142046 h 284092"/>
                  <a:gd name="connsiteX4" fmla="*/ 142040 w 284083"/>
                  <a:gd name="connsiteY4" fmla="*/ 0 h 284092"/>
                  <a:gd name="connsiteX5" fmla="*/ 91878 w 284083"/>
                  <a:gd name="connsiteY5" fmla="*/ 166388 h 284092"/>
                  <a:gd name="connsiteX6" fmla="*/ 70026 w 284083"/>
                  <a:gd name="connsiteY6" fmla="*/ 144534 h 284092"/>
                  <a:gd name="connsiteX7" fmla="*/ 91878 w 284083"/>
                  <a:gd name="connsiteY7" fmla="*/ 122679 h 284092"/>
                  <a:gd name="connsiteX8" fmla="*/ 113729 w 284083"/>
                  <a:gd name="connsiteY8" fmla="*/ 144534 h 284092"/>
                  <a:gd name="connsiteX9" fmla="*/ 91878 w 284083"/>
                  <a:gd name="connsiteY9" fmla="*/ 166388 h 284092"/>
                  <a:gd name="connsiteX10" fmla="*/ 195305 w 284083"/>
                  <a:gd name="connsiteY10" fmla="*/ 163898 h 284092"/>
                  <a:gd name="connsiteX11" fmla="*/ 173453 w 284083"/>
                  <a:gd name="connsiteY11" fmla="*/ 142043 h 284092"/>
                  <a:gd name="connsiteX12" fmla="*/ 195305 w 284083"/>
                  <a:gd name="connsiteY12" fmla="*/ 120189 h 284092"/>
                  <a:gd name="connsiteX13" fmla="*/ 217156 w 284083"/>
                  <a:gd name="connsiteY13" fmla="*/ 142043 h 284092"/>
                  <a:gd name="connsiteX14" fmla="*/ 195305 w 284083"/>
                  <a:gd name="connsiteY14" fmla="*/ 163898 h 284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4083" h="284092">
                    <a:moveTo>
                      <a:pt x="142040" y="0"/>
                    </a:moveTo>
                    <a:cubicBezTo>
                      <a:pt x="63593" y="0"/>
                      <a:pt x="0" y="63596"/>
                      <a:pt x="0" y="142046"/>
                    </a:cubicBezTo>
                    <a:cubicBezTo>
                      <a:pt x="0" y="220496"/>
                      <a:pt x="63596" y="284092"/>
                      <a:pt x="142043" y="284092"/>
                    </a:cubicBezTo>
                    <a:cubicBezTo>
                      <a:pt x="220490" y="284092"/>
                      <a:pt x="284083" y="220496"/>
                      <a:pt x="284083" y="142046"/>
                    </a:cubicBezTo>
                    <a:cubicBezTo>
                      <a:pt x="284081" y="63596"/>
                      <a:pt x="220487" y="0"/>
                      <a:pt x="142040" y="0"/>
                    </a:cubicBezTo>
                    <a:close/>
                    <a:moveTo>
                      <a:pt x="91878" y="166388"/>
                    </a:moveTo>
                    <a:cubicBezTo>
                      <a:pt x="79808" y="166388"/>
                      <a:pt x="70026" y="156603"/>
                      <a:pt x="70026" y="144534"/>
                    </a:cubicBezTo>
                    <a:cubicBezTo>
                      <a:pt x="70026" y="132464"/>
                      <a:pt x="79811" y="122679"/>
                      <a:pt x="91878" y="122679"/>
                    </a:cubicBezTo>
                    <a:cubicBezTo>
                      <a:pt x="103944" y="122679"/>
                      <a:pt x="113729" y="132464"/>
                      <a:pt x="113729" y="144534"/>
                    </a:cubicBezTo>
                    <a:cubicBezTo>
                      <a:pt x="113729" y="156603"/>
                      <a:pt x="103947" y="166388"/>
                      <a:pt x="91878" y="166388"/>
                    </a:cubicBezTo>
                    <a:close/>
                    <a:moveTo>
                      <a:pt x="195305" y="163898"/>
                    </a:moveTo>
                    <a:cubicBezTo>
                      <a:pt x="183235" y="163898"/>
                      <a:pt x="173453" y="154113"/>
                      <a:pt x="173453" y="142043"/>
                    </a:cubicBezTo>
                    <a:cubicBezTo>
                      <a:pt x="173453" y="129974"/>
                      <a:pt x="183238" y="120189"/>
                      <a:pt x="195305" y="120189"/>
                    </a:cubicBezTo>
                    <a:cubicBezTo>
                      <a:pt x="207371" y="120189"/>
                      <a:pt x="217156" y="129974"/>
                      <a:pt x="217156" y="142043"/>
                    </a:cubicBezTo>
                    <a:cubicBezTo>
                      <a:pt x="217159" y="154113"/>
                      <a:pt x="207374" y="163898"/>
                      <a:pt x="195305" y="163898"/>
                    </a:cubicBezTo>
                    <a:close/>
                  </a:path>
                </a:pathLst>
              </a:custGeom>
              <a:solidFill>
                <a:srgbClr val="2F2F2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0" name="Content Placeholder 9" descr="A collection of sewing implements">
              <a:extLst>
                <a:ext uri="{FF2B5EF4-FFF2-40B4-BE49-F238E27FC236}">
                  <a16:creationId xmlns:a16="http://schemas.microsoft.com/office/drawing/2014/main" id="{55E03BCB-5F5F-A689-8768-908C37877D59}"/>
                </a:ext>
              </a:extLst>
            </p:cNvPr>
            <p:cNvGrpSpPr/>
            <p:nvPr/>
          </p:nvGrpSpPr>
          <p:grpSpPr>
            <a:xfrm>
              <a:off x="1211359" y="3333632"/>
              <a:ext cx="284087" cy="305938"/>
              <a:chOff x="1211359" y="3333632"/>
              <a:chExt cx="284087" cy="305938"/>
            </a:xfrm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2AD4F1A-452B-387A-3EEF-6700EE57649B}"/>
                  </a:ext>
                </a:extLst>
              </p:cNvPr>
              <p:cNvSpPr/>
              <p:nvPr/>
            </p:nvSpPr>
            <p:spPr>
              <a:xfrm>
                <a:off x="1211361" y="3355484"/>
                <a:ext cx="284086" cy="284086"/>
              </a:xfrm>
              <a:custGeom>
                <a:avLst/>
                <a:gdLst>
                  <a:gd name="connsiteX0" fmla="*/ 284086 w 284086"/>
                  <a:gd name="connsiteY0" fmla="*/ 142043 h 284086"/>
                  <a:gd name="connsiteX1" fmla="*/ 142043 w 284086"/>
                  <a:gd name="connsiteY1" fmla="*/ 284086 h 284086"/>
                  <a:gd name="connsiteX2" fmla="*/ 0 w 284086"/>
                  <a:gd name="connsiteY2" fmla="*/ 142043 h 284086"/>
                  <a:gd name="connsiteX3" fmla="*/ 142043 w 284086"/>
                  <a:gd name="connsiteY3" fmla="*/ 0 h 284086"/>
                  <a:gd name="connsiteX4" fmla="*/ 284086 w 284086"/>
                  <a:gd name="connsiteY4" fmla="*/ 142043 h 28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086" h="284086">
                    <a:moveTo>
                      <a:pt x="284086" y="142043"/>
                    </a:moveTo>
                    <a:cubicBezTo>
                      <a:pt x="284086" y="220491"/>
                      <a:pt x="220491" y="284086"/>
                      <a:pt x="142043" y="284086"/>
                    </a:cubicBezTo>
                    <a:cubicBezTo>
                      <a:pt x="63595" y="284086"/>
                      <a:pt x="0" y="220491"/>
                      <a:pt x="0" y="142043"/>
                    </a:cubicBezTo>
                    <a:cubicBezTo>
                      <a:pt x="0" y="63595"/>
                      <a:pt x="63595" y="0"/>
                      <a:pt x="142043" y="0"/>
                    </a:cubicBezTo>
                    <a:cubicBezTo>
                      <a:pt x="220491" y="0"/>
                      <a:pt x="284086" y="63595"/>
                      <a:pt x="284086" y="142043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04F7576-AC52-0DFF-4505-88BA9C1F4A6C}"/>
                  </a:ext>
                </a:extLst>
              </p:cNvPr>
              <p:cNvSpPr/>
              <p:nvPr/>
            </p:nvSpPr>
            <p:spPr>
              <a:xfrm>
                <a:off x="1211359" y="3333632"/>
                <a:ext cx="284085" cy="284085"/>
              </a:xfrm>
              <a:custGeom>
                <a:avLst/>
                <a:gdLst>
                  <a:gd name="connsiteX0" fmla="*/ 242481 w 284085"/>
                  <a:gd name="connsiteY0" fmla="*/ 41604 h 284085"/>
                  <a:gd name="connsiteX1" fmla="*/ 41602 w 284085"/>
                  <a:gd name="connsiteY1" fmla="*/ 41604 h 284085"/>
                  <a:gd name="connsiteX2" fmla="*/ 41602 w 284085"/>
                  <a:gd name="connsiteY2" fmla="*/ 242483 h 284085"/>
                  <a:gd name="connsiteX3" fmla="*/ 242481 w 284085"/>
                  <a:gd name="connsiteY3" fmla="*/ 242483 h 284085"/>
                  <a:gd name="connsiteX4" fmla="*/ 242481 w 284085"/>
                  <a:gd name="connsiteY4" fmla="*/ 41604 h 284085"/>
                  <a:gd name="connsiteX5" fmla="*/ 119832 w 284085"/>
                  <a:gd name="connsiteY5" fmla="*/ 195161 h 284085"/>
                  <a:gd name="connsiteX6" fmla="*/ 88927 w 284085"/>
                  <a:gd name="connsiteY6" fmla="*/ 195161 h 284085"/>
                  <a:gd name="connsiteX7" fmla="*/ 88927 w 284085"/>
                  <a:gd name="connsiteY7" fmla="*/ 164257 h 284085"/>
                  <a:gd name="connsiteX8" fmla="*/ 119832 w 284085"/>
                  <a:gd name="connsiteY8" fmla="*/ 164257 h 284085"/>
                  <a:gd name="connsiteX9" fmla="*/ 119832 w 284085"/>
                  <a:gd name="connsiteY9" fmla="*/ 195161 h 284085"/>
                  <a:gd name="connsiteX10" fmla="*/ 195159 w 284085"/>
                  <a:gd name="connsiteY10" fmla="*/ 119831 h 284085"/>
                  <a:gd name="connsiteX11" fmla="*/ 164255 w 284085"/>
                  <a:gd name="connsiteY11" fmla="*/ 119831 h 284085"/>
                  <a:gd name="connsiteX12" fmla="*/ 164255 w 284085"/>
                  <a:gd name="connsiteY12" fmla="*/ 88927 h 284085"/>
                  <a:gd name="connsiteX13" fmla="*/ 195159 w 284085"/>
                  <a:gd name="connsiteY13" fmla="*/ 88927 h 284085"/>
                  <a:gd name="connsiteX14" fmla="*/ 195159 w 284085"/>
                  <a:gd name="connsiteY14" fmla="*/ 119831 h 28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4085" h="284085">
                    <a:moveTo>
                      <a:pt x="242481" y="41604"/>
                    </a:moveTo>
                    <a:cubicBezTo>
                      <a:pt x="187012" y="-13868"/>
                      <a:pt x="97075" y="-13868"/>
                      <a:pt x="41602" y="41604"/>
                    </a:cubicBezTo>
                    <a:cubicBezTo>
                      <a:pt x="-13867" y="97074"/>
                      <a:pt x="-13867" y="187011"/>
                      <a:pt x="41602" y="242483"/>
                    </a:cubicBezTo>
                    <a:cubicBezTo>
                      <a:pt x="97075" y="297953"/>
                      <a:pt x="187009" y="297953"/>
                      <a:pt x="242481" y="242483"/>
                    </a:cubicBezTo>
                    <a:cubicBezTo>
                      <a:pt x="297954" y="187011"/>
                      <a:pt x="297954" y="97074"/>
                      <a:pt x="242481" y="41604"/>
                    </a:cubicBezTo>
                    <a:close/>
                    <a:moveTo>
                      <a:pt x="119832" y="195161"/>
                    </a:moveTo>
                    <a:cubicBezTo>
                      <a:pt x="111296" y="203697"/>
                      <a:pt x="97463" y="203697"/>
                      <a:pt x="88927" y="195161"/>
                    </a:cubicBezTo>
                    <a:cubicBezTo>
                      <a:pt x="80392" y="186626"/>
                      <a:pt x="80392" y="172792"/>
                      <a:pt x="88927" y="164257"/>
                    </a:cubicBezTo>
                    <a:cubicBezTo>
                      <a:pt x="97463" y="155722"/>
                      <a:pt x="111296" y="155722"/>
                      <a:pt x="119832" y="164257"/>
                    </a:cubicBezTo>
                    <a:cubicBezTo>
                      <a:pt x="128367" y="172792"/>
                      <a:pt x="128364" y="186626"/>
                      <a:pt x="119832" y="195161"/>
                    </a:cubicBezTo>
                    <a:close/>
                    <a:moveTo>
                      <a:pt x="195159" y="119831"/>
                    </a:moveTo>
                    <a:cubicBezTo>
                      <a:pt x="186624" y="128366"/>
                      <a:pt x="172790" y="128366"/>
                      <a:pt x="164255" y="119831"/>
                    </a:cubicBezTo>
                    <a:cubicBezTo>
                      <a:pt x="155719" y="111295"/>
                      <a:pt x="155719" y="97459"/>
                      <a:pt x="164255" y="88927"/>
                    </a:cubicBezTo>
                    <a:cubicBezTo>
                      <a:pt x="172790" y="80391"/>
                      <a:pt x="186627" y="80391"/>
                      <a:pt x="195159" y="88927"/>
                    </a:cubicBezTo>
                    <a:cubicBezTo>
                      <a:pt x="203691" y="97462"/>
                      <a:pt x="203694" y="111295"/>
                      <a:pt x="195159" y="119831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3" name="Content Placeholder 9" descr="A collection of sewing implements">
              <a:extLst>
                <a:ext uri="{FF2B5EF4-FFF2-40B4-BE49-F238E27FC236}">
                  <a16:creationId xmlns:a16="http://schemas.microsoft.com/office/drawing/2014/main" id="{349C93A4-C230-1225-294F-DF27AEAD62A2}"/>
                </a:ext>
              </a:extLst>
            </p:cNvPr>
            <p:cNvGrpSpPr/>
            <p:nvPr/>
          </p:nvGrpSpPr>
          <p:grpSpPr>
            <a:xfrm>
              <a:off x="1129413" y="3661423"/>
              <a:ext cx="142042" cy="163893"/>
              <a:chOff x="1129413" y="3661423"/>
              <a:chExt cx="142042" cy="163893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6D885B4-0E8F-30DC-D067-A03E20594867}"/>
                  </a:ext>
                </a:extLst>
              </p:cNvPr>
              <p:cNvSpPr/>
              <p:nvPr/>
            </p:nvSpPr>
            <p:spPr>
              <a:xfrm>
                <a:off x="1129415" y="3683276"/>
                <a:ext cx="142040" cy="142040"/>
              </a:xfrm>
              <a:custGeom>
                <a:avLst/>
                <a:gdLst>
                  <a:gd name="connsiteX0" fmla="*/ 142040 w 142040"/>
                  <a:gd name="connsiteY0" fmla="*/ 71020 h 142040"/>
                  <a:gd name="connsiteX1" fmla="*/ 71020 w 142040"/>
                  <a:gd name="connsiteY1" fmla="*/ 142040 h 142040"/>
                  <a:gd name="connsiteX2" fmla="*/ 0 w 142040"/>
                  <a:gd name="connsiteY2" fmla="*/ 71020 h 142040"/>
                  <a:gd name="connsiteX3" fmla="*/ 71020 w 142040"/>
                  <a:gd name="connsiteY3" fmla="*/ 0 h 142040"/>
                  <a:gd name="connsiteX4" fmla="*/ 142040 w 142040"/>
                  <a:gd name="connsiteY4" fmla="*/ 71020 h 14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40" h="142040">
                    <a:moveTo>
                      <a:pt x="142040" y="71020"/>
                    </a:moveTo>
                    <a:cubicBezTo>
                      <a:pt x="142040" y="110243"/>
                      <a:pt x="110243" y="142040"/>
                      <a:pt x="71020" y="142040"/>
                    </a:cubicBezTo>
                    <a:cubicBezTo>
                      <a:pt x="31797" y="142040"/>
                      <a:pt x="0" y="110243"/>
                      <a:pt x="0" y="71020"/>
                    </a:cubicBezTo>
                    <a:cubicBezTo>
                      <a:pt x="0" y="31797"/>
                      <a:pt x="31797" y="0"/>
                      <a:pt x="71020" y="0"/>
                    </a:cubicBezTo>
                    <a:cubicBezTo>
                      <a:pt x="110243" y="0"/>
                      <a:pt x="142040" y="31797"/>
                      <a:pt x="142040" y="7102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3CB7B01-CBFB-240B-80E5-69F4A1D63E87}"/>
                  </a:ext>
                </a:extLst>
              </p:cNvPr>
              <p:cNvSpPr/>
              <p:nvPr/>
            </p:nvSpPr>
            <p:spPr>
              <a:xfrm>
                <a:off x="1129413" y="3661423"/>
                <a:ext cx="142041" cy="142041"/>
              </a:xfrm>
              <a:custGeom>
                <a:avLst/>
                <a:gdLst>
                  <a:gd name="connsiteX0" fmla="*/ 121241 w 142041"/>
                  <a:gd name="connsiteY0" fmla="*/ 20801 h 142041"/>
                  <a:gd name="connsiteX1" fmla="*/ 20801 w 142041"/>
                  <a:gd name="connsiteY1" fmla="*/ 20801 h 142041"/>
                  <a:gd name="connsiteX2" fmla="*/ 20801 w 142041"/>
                  <a:gd name="connsiteY2" fmla="*/ 121241 h 142041"/>
                  <a:gd name="connsiteX3" fmla="*/ 121241 w 142041"/>
                  <a:gd name="connsiteY3" fmla="*/ 121241 h 142041"/>
                  <a:gd name="connsiteX4" fmla="*/ 121241 w 142041"/>
                  <a:gd name="connsiteY4" fmla="*/ 20801 h 142041"/>
                  <a:gd name="connsiteX5" fmla="*/ 59914 w 142041"/>
                  <a:gd name="connsiteY5" fmla="*/ 97578 h 142041"/>
                  <a:gd name="connsiteX6" fmla="*/ 44464 w 142041"/>
                  <a:gd name="connsiteY6" fmla="*/ 97578 h 142041"/>
                  <a:gd name="connsiteX7" fmla="*/ 44464 w 142041"/>
                  <a:gd name="connsiteY7" fmla="*/ 82127 h 142041"/>
                  <a:gd name="connsiteX8" fmla="*/ 59914 w 142041"/>
                  <a:gd name="connsiteY8" fmla="*/ 82127 h 142041"/>
                  <a:gd name="connsiteX9" fmla="*/ 59914 w 142041"/>
                  <a:gd name="connsiteY9" fmla="*/ 97578 h 142041"/>
                  <a:gd name="connsiteX10" fmla="*/ 59914 w 142041"/>
                  <a:gd name="connsiteY10" fmla="*/ 59914 h 142041"/>
                  <a:gd name="connsiteX11" fmla="*/ 44464 w 142041"/>
                  <a:gd name="connsiteY11" fmla="*/ 59914 h 142041"/>
                  <a:gd name="connsiteX12" fmla="*/ 44464 w 142041"/>
                  <a:gd name="connsiteY12" fmla="*/ 44464 h 142041"/>
                  <a:gd name="connsiteX13" fmla="*/ 59914 w 142041"/>
                  <a:gd name="connsiteY13" fmla="*/ 44464 h 142041"/>
                  <a:gd name="connsiteX14" fmla="*/ 59914 w 142041"/>
                  <a:gd name="connsiteY14" fmla="*/ 59914 h 142041"/>
                  <a:gd name="connsiteX15" fmla="*/ 97581 w 142041"/>
                  <a:gd name="connsiteY15" fmla="*/ 97578 h 142041"/>
                  <a:gd name="connsiteX16" fmla="*/ 82130 w 142041"/>
                  <a:gd name="connsiteY16" fmla="*/ 97578 h 142041"/>
                  <a:gd name="connsiteX17" fmla="*/ 82130 w 142041"/>
                  <a:gd name="connsiteY17" fmla="*/ 82127 h 142041"/>
                  <a:gd name="connsiteX18" fmla="*/ 97581 w 142041"/>
                  <a:gd name="connsiteY18" fmla="*/ 82127 h 142041"/>
                  <a:gd name="connsiteX19" fmla="*/ 97581 w 142041"/>
                  <a:gd name="connsiteY19" fmla="*/ 97578 h 142041"/>
                  <a:gd name="connsiteX20" fmla="*/ 97581 w 142041"/>
                  <a:gd name="connsiteY20" fmla="*/ 59914 h 142041"/>
                  <a:gd name="connsiteX21" fmla="*/ 82130 w 142041"/>
                  <a:gd name="connsiteY21" fmla="*/ 59914 h 142041"/>
                  <a:gd name="connsiteX22" fmla="*/ 82130 w 142041"/>
                  <a:gd name="connsiteY22" fmla="*/ 44464 h 142041"/>
                  <a:gd name="connsiteX23" fmla="*/ 97581 w 142041"/>
                  <a:gd name="connsiteY23" fmla="*/ 44464 h 142041"/>
                  <a:gd name="connsiteX24" fmla="*/ 97581 w 142041"/>
                  <a:gd name="connsiteY24" fmla="*/ 59914 h 14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2041" h="142041">
                    <a:moveTo>
                      <a:pt x="121241" y="20801"/>
                    </a:moveTo>
                    <a:cubicBezTo>
                      <a:pt x="93506" y="-6934"/>
                      <a:pt x="48536" y="-6934"/>
                      <a:pt x="20801" y="20801"/>
                    </a:cubicBezTo>
                    <a:cubicBezTo>
                      <a:pt x="-6934" y="48536"/>
                      <a:pt x="-6934" y="93506"/>
                      <a:pt x="20801" y="121241"/>
                    </a:cubicBezTo>
                    <a:cubicBezTo>
                      <a:pt x="48536" y="148975"/>
                      <a:pt x="93506" y="148975"/>
                      <a:pt x="121241" y="121241"/>
                    </a:cubicBezTo>
                    <a:cubicBezTo>
                      <a:pt x="148975" y="93506"/>
                      <a:pt x="148975" y="48536"/>
                      <a:pt x="121241" y="20801"/>
                    </a:cubicBezTo>
                    <a:close/>
                    <a:moveTo>
                      <a:pt x="59914" y="97578"/>
                    </a:moveTo>
                    <a:cubicBezTo>
                      <a:pt x="55648" y="101844"/>
                      <a:pt x="48730" y="101844"/>
                      <a:pt x="44464" y="97578"/>
                    </a:cubicBezTo>
                    <a:cubicBezTo>
                      <a:pt x="40197" y="93312"/>
                      <a:pt x="40197" y="86394"/>
                      <a:pt x="44464" y="82127"/>
                    </a:cubicBezTo>
                    <a:cubicBezTo>
                      <a:pt x="48730" y="77861"/>
                      <a:pt x="55648" y="77861"/>
                      <a:pt x="59914" y="82127"/>
                    </a:cubicBezTo>
                    <a:cubicBezTo>
                      <a:pt x="64183" y="86394"/>
                      <a:pt x="64183" y="93312"/>
                      <a:pt x="59914" y="97578"/>
                    </a:cubicBezTo>
                    <a:close/>
                    <a:moveTo>
                      <a:pt x="59914" y="59914"/>
                    </a:moveTo>
                    <a:cubicBezTo>
                      <a:pt x="55648" y="64180"/>
                      <a:pt x="48730" y="64180"/>
                      <a:pt x="44464" y="59914"/>
                    </a:cubicBezTo>
                    <a:cubicBezTo>
                      <a:pt x="40197" y="55648"/>
                      <a:pt x="40197" y="48730"/>
                      <a:pt x="44464" y="44464"/>
                    </a:cubicBezTo>
                    <a:cubicBezTo>
                      <a:pt x="48730" y="40197"/>
                      <a:pt x="55648" y="40197"/>
                      <a:pt x="59914" y="44464"/>
                    </a:cubicBezTo>
                    <a:cubicBezTo>
                      <a:pt x="64183" y="48730"/>
                      <a:pt x="64183" y="55648"/>
                      <a:pt x="59914" y="59914"/>
                    </a:cubicBezTo>
                    <a:close/>
                    <a:moveTo>
                      <a:pt x="97581" y="97578"/>
                    </a:moveTo>
                    <a:cubicBezTo>
                      <a:pt x="93315" y="101844"/>
                      <a:pt x="86397" y="101844"/>
                      <a:pt x="82130" y="97578"/>
                    </a:cubicBezTo>
                    <a:cubicBezTo>
                      <a:pt x="77864" y="93312"/>
                      <a:pt x="77864" y="86394"/>
                      <a:pt x="82130" y="82127"/>
                    </a:cubicBezTo>
                    <a:cubicBezTo>
                      <a:pt x="86397" y="77861"/>
                      <a:pt x="93315" y="77861"/>
                      <a:pt x="97581" y="82127"/>
                    </a:cubicBezTo>
                    <a:cubicBezTo>
                      <a:pt x="101847" y="86394"/>
                      <a:pt x="101847" y="93312"/>
                      <a:pt x="97581" y="97578"/>
                    </a:cubicBezTo>
                    <a:close/>
                    <a:moveTo>
                      <a:pt x="97581" y="59914"/>
                    </a:moveTo>
                    <a:cubicBezTo>
                      <a:pt x="93315" y="64180"/>
                      <a:pt x="86397" y="64180"/>
                      <a:pt x="82130" y="59914"/>
                    </a:cubicBezTo>
                    <a:cubicBezTo>
                      <a:pt x="77864" y="55648"/>
                      <a:pt x="77864" y="48730"/>
                      <a:pt x="82130" y="44464"/>
                    </a:cubicBezTo>
                    <a:cubicBezTo>
                      <a:pt x="86397" y="40197"/>
                      <a:pt x="93315" y="40197"/>
                      <a:pt x="97581" y="44464"/>
                    </a:cubicBezTo>
                    <a:cubicBezTo>
                      <a:pt x="101847" y="48730"/>
                      <a:pt x="101847" y="55648"/>
                      <a:pt x="97581" y="59914"/>
                    </a:cubicBezTo>
                    <a:close/>
                  </a:path>
                </a:pathLst>
              </a:custGeom>
              <a:solidFill>
                <a:srgbClr val="2F2F2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6" name="Content Placeholder 9" descr="A collection of sewing implements">
              <a:extLst>
                <a:ext uri="{FF2B5EF4-FFF2-40B4-BE49-F238E27FC236}">
                  <a16:creationId xmlns:a16="http://schemas.microsoft.com/office/drawing/2014/main" id="{963CD8BB-351B-79E3-67A3-14364CE2F327}"/>
                </a:ext>
              </a:extLst>
            </p:cNvPr>
            <p:cNvGrpSpPr/>
            <p:nvPr/>
          </p:nvGrpSpPr>
          <p:grpSpPr>
            <a:xfrm>
              <a:off x="1528222" y="3421045"/>
              <a:ext cx="142043" cy="163893"/>
              <a:chOff x="1528222" y="3421045"/>
              <a:chExt cx="142043" cy="163893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2B13218-3EEF-E2A7-C009-EC2F96388BFB}"/>
                  </a:ext>
                </a:extLst>
              </p:cNvPr>
              <p:cNvSpPr/>
              <p:nvPr/>
            </p:nvSpPr>
            <p:spPr>
              <a:xfrm>
                <a:off x="1528224" y="3442899"/>
                <a:ext cx="142040" cy="142040"/>
              </a:xfrm>
              <a:custGeom>
                <a:avLst/>
                <a:gdLst>
                  <a:gd name="connsiteX0" fmla="*/ 142040 w 142040"/>
                  <a:gd name="connsiteY0" fmla="*/ 71020 h 142040"/>
                  <a:gd name="connsiteX1" fmla="*/ 71020 w 142040"/>
                  <a:gd name="connsiteY1" fmla="*/ 142040 h 142040"/>
                  <a:gd name="connsiteX2" fmla="*/ 0 w 142040"/>
                  <a:gd name="connsiteY2" fmla="*/ 71020 h 142040"/>
                  <a:gd name="connsiteX3" fmla="*/ 71020 w 142040"/>
                  <a:gd name="connsiteY3" fmla="*/ 0 h 142040"/>
                  <a:gd name="connsiteX4" fmla="*/ 142040 w 142040"/>
                  <a:gd name="connsiteY4" fmla="*/ 71020 h 14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040" h="142040">
                    <a:moveTo>
                      <a:pt x="142040" y="71020"/>
                    </a:moveTo>
                    <a:cubicBezTo>
                      <a:pt x="142040" y="110243"/>
                      <a:pt x="110243" y="142040"/>
                      <a:pt x="71020" y="142040"/>
                    </a:cubicBezTo>
                    <a:cubicBezTo>
                      <a:pt x="31797" y="142040"/>
                      <a:pt x="0" y="110243"/>
                      <a:pt x="0" y="71020"/>
                    </a:cubicBezTo>
                    <a:cubicBezTo>
                      <a:pt x="0" y="31797"/>
                      <a:pt x="31797" y="0"/>
                      <a:pt x="71020" y="0"/>
                    </a:cubicBezTo>
                    <a:cubicBezTo>
                      <a:pt x="110243" y="0"/>
                      <a:pt x="142040" y="31797"/>
                      <a:pt x="142040" y="71020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834929C-D4A3-1F4C-E5FE-4B360CEB215E}"/>
                  </a:ext>
                </a:extLst>
              </p:cNvPr>
              <p:cNvSpPr/>
              <p:nvPr/>
            </p:nvSpPr>
            <p:spPr>
              <a:xfrm>
                <a:off x="1528222" y="3421045"/>
                <a:ext cx="142043" cy="142041"/>
              </a:xfrm>
              <a:custGeom>
                <a:avLst/>
                <a:gdLst>
                  <a:gd name="connsiteX0" fmla="*/ 121241 w 142043"/>
                  <a:gd name="connsiteY0" fmla="*/ 20801 h 142041"/>
                  <a:gd name="connsiteX1" fmla="*/ 20801 w 142043"/>
                  <a:gd name="connsiteY1" fmla="*/ 20801 h 142041"/>
                  <a:gd name="connsiteX2" fmla="*/ 20801 w 142043"/>
                  <a:gd name="connsiteY2" fmla="*/ 121241 h 142041"/>
                  <a:gd name="connsiteX3" fmla="*/ 121241 w 142043"/>
                  <a:gd name="connsiteY3" fmla="*/ 121241 h 142041"/>
                  <a:gd name="connsiteX4" fmla="*/ 121241 w 142043"/>
                  <a:gd name="connsiteY4" fmla="*/ 20801 h 142041"/>
                  <a:gd name="connsiteX5" fmla="*/ 43708 w 142043"/>
                  <a:gd name="connsiteY5" fmla="*/ 81945 h 142041"/>
                  <a:gd name="connsiteX6" fmla="*/ 32782 w 142043"/>
                  <a:gd name="connsiteY6" fmla="*/ 71019 h 142041"/>
                  <a:gd name="connsiteX7" fmla="*/ 43708 w 142043"/>
                  <a:gd name="connsiteY7" fmla="*/ 60094 h 142041"/>
                  <a:gd name="connsiteX8" fmla="*/ 54634 w 142043"/>
                  <a:gd name="connsiteY8" fmla="*/ 71019 h 142041"/>
                  <a:gd name="connsiteX9" fmla="*/ 43708 w 142043"/>
                  <a:gd name="connsiteY9" fmla="*/ 81945 h 142041"/>
                  <a:gd name="connsiteX10" fmla="*/ 97654 w 142043"/>
                  <a:gd name="connsiteY10" fmla="*/ 81945 h 142041"/>
                  <a:gd name="connsiteX11" fmla="*/ 86729 w 142043"/>
                  <a:gd name="connsiteY11" fmla="*/ 71019 h 142041"/>
                  <a:gd name="connsiteX12" fmla="*/ 97654 w 142043"/>
                  <a:gd name="connsiteY12" fmla="*/ 60094 h 142041"/>
                  <a:gd name="connsiteX13" fmla="*/ 108580 w 142043"/>
                  <a:gd name="connsiteY13" fmla="*/ 71019 h 142041"/>
                  <a:gd name="connsiteX14" fmla="*/ 97654 w 142043"/>
                  <a:gd name="connsiteY14" fmla="*/ 81945 h 14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043" h="142041">
                    <a:moveTo>
                      <a:pt x="121241" y="20801"/>
                    </a:moveTo>
                    <a:cubicBezTo>
                      <a:pt x="93506" y="-6934"/>
                      <a:pt x="48536" y="-6934"/>
                      <a:pt x="20801" y="20801"/>
                    </a:cubicBezTo>
                    <a:cubicBezTo>
                      <a:pt x="-6934" y="48536"/>
                      <a:pt x="-6934" y="93506"/>
                      <a:pt x="20801" y="121241"/>
                    </a:cubicBezTo>
                    <a:cubicBezTo>
                      <a:pt x="48536" y="148975"/>
                      <a:pt x="93506" y="148975"/>
                      <a:pt x="121241" y="121241"/>
                    </a:cubicBezTo>
                    <a:cubicBezTo>
                      <a:pt x="148978" y="93503"/>
                      <a:pt x="148978" y="48536"/>
                      <a:pt x="121241" y="20801"/>
                    </a:cubicBezTo>
                    <a:close/>
                    <a:moveTo>
                      <a:pt x="43708" y="81945"/>
                    </a:moveTo>
                    <a:cubicBezTo>
                      <a:pt x="37675" y="81945"/>
                      <a:pt x="32782" y="77053"/>
                      <a:pt x="32782" y="71019"/>
                    </a:cubicBezTo>
                    <a:cubicBezTo>
                      <a:pt x="32782" y="64986"/>
                      <a:pt x="37675" y="60094"/>
                      <a:pt x="43708" y="60094"/>
                    </a:cubicBezTo>
                    <a:cubicBezTo>
                      <a:pt x="49741" y="60094"/>
                      <a:pt x="54634" y="64986"/>
                      <a:pt x="54634" y="71019"/>
                    </a:cubicBezTo>
                    <a:cubicBezTo>
                      <a:pt x="54634" y="77053"/>
                      <a:pt x="49741" y="81945"/>
                      <a:pt x="43708" y="81945"/>
                    </a:cubicBezTo>
                    <a:close/>
                    <a:moveTo>
                      <a:pt x="97654" y="81945"/>
                    </a:moveTo>
                    <a:cubicBezTo>
                      <a:pt x="91621" y="81945"/>
                      <a:pt x="86729" y="77053"/>
                      <a:pt x="86729" y="71019"/>
                    </a:cubicBezTo>
                    <a:cubicBezTo>
                      <a:pt x="86729" y="64986"/>
                      <a:pt x="91621" y="60094"/>
                      <a:pt x="97654" y="60094"/>
                    </a:cubicBezTo>
                    <a:cubicBezTo>
                      <a:pt x="103688" y="60094"/>
                      <a:pt x="108580" y="64986"/>
                      <a:pt x="108580" y="71019"/>
                    </a:cubicBezTo>
                    <a:cubicBezTo>
                      <a:pt x="108583" y="77053"/>
                      <a:pt x="103691" y="81945"/>
                      <a:pt x="97654" y="81945"/>
                    </a:cubicBezTo>
                    <a:close/>
                  </a:path>
                </a:pathLst>
              </a:custGeom>
              <a:solidFill>
                <a:srgbClr val="2F2F2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9" name="Content Placeholder 9" descr="A collection of sewing implements">
              <a:extLst>
                <a:ext uri="{FF2B5EF4-FFF2-40B4-BE49-F238E27FC236}">
                  <a16:creationId xmlns:a16="http://schemas.microsoft.com/office/drawing/2014/main" id="{DD27E7DC-6083-40AF-6AC5-C5F5C891CC16}"/>
                </a:ext>
              </a:extLst>
            </p:cNvPr>
            <p:cNvGrpSpPr/>
            <p:nvPr/>
          </p:nvGrpSpPr>
          <p:grpSpPr>
            <a:xfrm>
              <a:off x="1326087" y="3732445"/>
              <a:ext cx="284086" cy="305937"/>
              <a:chOff x="1326087" y="3732445"/>
              <a:chExt cx="284086" cy="305937"/>
            </a:xfrm>
          </p:grpSpPr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CB92EAE-9AFE-E21D-AA03-8FF9BD9D2502}"/>
                  </a:ext>
                </a:extLst>
              </p:cNvPr>
              <p:cNvSpPr/>
              <p:nvPr/>
            </p:nvSpPr>
            <p:spPr>
              <a:xfrm>
                <a:off x="1326087" y="3754297"/>
                <a:ext cx="284086" cy="284086"/>
              </a:xfrm>
              <a:custGeom>
                <a:avLst/>
                <a:gdLst>
                  <a:gd name="connsiteX0" fmla="*/ 284086 w 284086"/>
                  <a:gd name="connsiteY0" fmla="*/ 142043 h 284086"/>
                  <a:gd name="connsiteX1" fmla="*/ 142043 w 284086"/>
                  <a:gd name="connsiteY1" fmla="*/ 284086 h 284086"/>
                  <a:gd name="connsiteX2" fmla="*/ 0 w 284086"/>
                  <a:gd name="connsiteY2" fmla="*/ 142043 h 284086"/>
                  <a:gd name="connsiteX3" fmla="*/ 142043 w 284086"/>
                  <a:gd name="connsiteY3" fmla="*/ 0 h 284086"/>
                  <a:gd name="connsiteX4" fmla="*/ 284086 w 284086"/>
                  <a:gd name="connsiteY4" fmla="*/ 142043 h 28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086" h="284086">
                    <a:moveTo>
                      <a:pt x="284086" y="142043"/>
                    </a:moveTo>
                    <a:cubicBezTo>
                      <a:pt x="284086" y="220491"/>
                      <a:pt x="220491" y="284086"/>
                      <a:pt x="142043" y="284086"/>
                    </a:cubicBezTo>
                    <a:cubicBezTo>
                      <a:pt x="63595" y="284086"/>
                      <a:pt x="0" y="220491"/>
                      <a:pt x="0" y="142043"/>
                    </a:cubicBezTo>
                    <a:cubicBezTo>
                      <a:pt x="0" y="63595"/>
                      <a:pt x="63595" y="0"/>
                      <a:pt x="142043" y="0"/>
                    </a:cubicBezTo>
                    <a:cubicBezTo>
                      <a:pt x="220491" y="0"/>
                      <a:pt x="284086" y="63595"/>
                      <a:pt x="284086" y="142043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C143F737-F07E-612E-3099-F0E4BA4F45C8}"/>
                  </a:ext>
                </a:extLst>
              </p:cNvPr>
              <p:cNvSpPr/>
              <p:nvPr/>
            </p:nvSpPr>
            <p:spPr>
              <a:xfrm>
                <a:off x="1326087" y="3732445"/>
                <a:ext cx="284086" cy="284086"/>
              </a:xfrm>
              <a:custGeom>
                <a:avLst/>
                <a:gdLst>
                  <a:gd name="connsiteX0" fmla="*/ 142043 w 284086"/>
                  <a:gd name="connsiteY0" fmla="*/ 0 h 284086"/>
                  <a:gd name="connsiteX1" fmla="*/ 0 w 284086"/>
                  <a:gd name="connsiteY1" fmla="*/ 142043 h 284086"/>
                  <a:gd name="connsiteX2" fmla="*/ 142043 w 284086"/>
                  <a:gd name="connsiteY2" fmla="*/ 284086 h 284086"/>
                  <a:gd name="connsiteX3" fmla="*/ 284086 w 284086"/>
                  <a:gd name="connsiteY3" fmla="*/ 142043 h 284086"/>
                  <a:gd name="connsiteX4" fmla="*/ 142043 w 284086"/>
                  <a:gd name="connsiteY4" fmla="*/ 0 h 284086"/>
                  <a:gd name="connsiteX5" fmla="*/ 88776 w 284086"/>
                  <a:gd name="connsiteY5" fmla="*/ 163894 h 284086"/>
                  <a:gd name="connsiteX6" fmla="*/ 66924 w 284086"/>
                  <a:gd name="connsiteY6" fmla="*/ 142043 h 284086"/>
                  <a:gd name="connsiteX7" fmla="*/ 88776 w 284086"/>
                  <a:gd name="connsiteY7" fmla="*/ 120192 h 284086"/>
                  <a:gd name="connsiteX8" fmla="*/ 110627 w 284086"/>
                  <a:gd name="connsiteY8" fmla="*/ 142043 h 284086"/>
                  <a:gd name="connsiteX9" fmla="*/ 88776 w 284086"/>
                  <a:gd name="connsiteY9" fmla="*/ 163894 h 284086"/>
                  <a:gd name="connsiteX10" fmla="*/ 195308 w 284086"/>
                  <a:gd name="connsiteY10" fmla="*/ 163894 h 284086"/>
                  <a:gd name="connsiteX11" fmla="*/ 173456 w 284086"/>
                  <a:gd name="connsiteY11" fmla="*/ 142043 h 284086"/>
                  <a:gd name="connsiteX12" fmla="*/ 195308 w 284086"/>
                  <a:gd name="connsiteY12" fmla="*/ 120192 h 284086"/>
                  <a:gd name="connsiteX13" fmla="*/ 217159 w 284086"/>
                  <a:gd name="connsiteY13" fmla="*/ 142043 h 284086"/>
                  <a:gd name="connsiteX14" fmla="*/ 195308 w 284086"/>
                  <a:gd name="connsiteY14" fmla="*/ 163894 h 28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4086" h="284086">
                    <a:moveTo>
                      <a:pt x="142043" y="0"/>
                    </a:moveTo>
                    <a:cubicBezTo>
                      <a:pt x="63596" y="0"/>
                      <a:pt x="0" y="63593"/>
                      <a:pt x="0" y="142043"/>
                    </a:cubicBezTo>
                    <a:cubicBezTo>
                      <a:pt x="0" y="220490"/>
                      <a:pt x="63593" y="284086"/>
                      <a:pt x="142043" y="284086"/>
                    </a:cubicBezTo>
                    <a:cubicBezTo>
                      <a:pt x="220490" y="284086"/>
                      <a:pt x="284086" y="220493"/>
                      <a:pt x="284086" y="142043"/>
                    </a:cubicBezTo>
                    <a:cubicBezTo>
                      <a:pt x="284083" y="63593"/>
                      <a:pt x="220490" y="0"/>
                      <a:pt x="142043" y="0"/>
                    </a:cubicBezTo>
                    <a:close/>
                    <a:moveTo>
                      <a:pt x="88776" y="163894"/>
                    </a:moveTo>
                    <a:cubicBezTo>
                      <a:pt x="76706" y="163894"/>
                      <a:pt x="66924" y="154110"/>
                      <a:pt x="66924" y="142043"/>
                    </a:cubicBezTo>
                    <a:cubicBezTo>
                      <a:pt x="66924" y="129977"/>
                      <a:pt x="76709" y="120192"/>
                      <a:pt x="88776" y="120192"/>
                    </a:cubicBezTo>
                    <a:cubicBezTo>
                      <a:pt x="100842" y="120192"/>
                      <a:pt x="110627" y="129977"/>
                      <a:pt x="110627" y="142043"/>
                    </a:cubicBezTo>
                    <a:cubicBezTo>
                      <a:pt x="110627" y="154110"/>
                      <a:pt x="100845" y="163894"/>
                      <a:pt x="88776" y="163894"/>
                    </a:cubicBezTo>
                    <a:close/>
                    <a:moveTo>
                      <a:pt x="195308" y="163894"/>
                    </a:moveTo>
                    <a:cubicBezTo>
                      <a:pt x="183241" y="163894"/>
                      <a:pt x="173456" y="154110"/>
                      <a:pt x="173456" y="142043"/>
                    </a:cubicBezTo>
                    <a:cubicBezTo>
                      <a:pt x="173456" y="129974"/>
                      <a:pt x="183241" y="120192"/>
                      <a:pt x="195308" y="120192"/>
                    </a:cubicBezTo>
                    <a:cubicBezTo>
                      <a:pt x="207377" y="120192"/>
                      <a:pt x="217159" y="129977"/>
                      <a:pt x="217159" y="142043"/>
                    </a:cubicBezTo>
                    <a:cubicBezTo>
                      <a:pt x="217162" y="154110"/>
                      <a:pt x="207377" y="163894"/>
                      <a:pt x="195308" y="163894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2" name="Content Placeholder 9" descr="A collection of sewing implements">
              <a:extLst>
                <a:ext uri="{FF2B5EF4-FFF2-40B4-BE49-F238E27FC236}">
                  <a16:creationId xmlns:a16="http://schemas.microsoft.com/office/drawing/2014/main" id="{74C007A6-51C3-BBE6-3F64-5B3C9E8B14E8}"/>
                </a:ext>
              </a:extLst>
            </p:cNvPr>
            <p:cNvGrpSpPr/>
            <p:nvPr/>
          </p:nvGrpSpPr>
          <p:grpSpPr>
            <a:xfrm>
              <a:off x="1899716" y="3060475"/>
              <a:ext cx="284086" cy="305937"/>
              <a:chOff x="1899716" y="3060475"/>
              <a:chExt cx="284086" cy="305937"/>
            </a:xfrm>
          </p:grpSpPr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13BCFD4-2227-9AF3-E9CD-D43E5CE28788}"/>
                  </a:ext>
                </a:extLst>
              </p:cNvPr>
              <p:cNvSpPr/>
              <p:nvPr/>
            </p:nvSpPr>
            <p:spPr>
              <a:xfrm>
                <a:off x="1899716" y="3082327"/>
                <a:ext cx="284086" cy="284086"/>
              </a:xfrm>
              <a:custGeom>
                <a:avLst/>
                <a:gdLst>
                  <a:gd name="connsiteX0" fmla="*/ 284086 w 284086"/>
                  <a:gd name="connsiteY0" fmla="*/ 142043 h 284086"/>
                  <a:gd name="connsiteX1" fmla="*/ 142043 w 284086"/>
                  <a:gd name="connsiteY1" fmla="*/ 284086 h 284086"/>
                  <a:gd name="connsiteX2" fmla="*/ 0 w 284086"/>
                  <a:gd name="connsiteY2" fmla="*/ 142043 h 284086"/>
                  <a:gd name="connsiteX3" fmla="*/ 142043 w 284086"/>
                  <a:gd name="connsiteY3" fmla="*/ 0 h 284086"/>
                  <a:gd name="connsiteX4" fmla="*/ 284086 w 284086"/>
                  <a:gd name="connsiteY4" fmla="*/ 142043 h 28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086" h="284086">
                    <a:moveTo>
                      <a:pt x="284086" y="142043"/>
                    </a:moveTo>
                    <a:cubicBezTo>
                      <a:pt x="284086" y="220491"/>
                      <a:pt x="220491" y="284086"/>
                      <a:pt x="142043" y="284086"/>
                    </a:cubicBezTo>
                    <a:cubicBezTo>
                      <a:pt x="63595" y="284086"/>
                      <a:pt x="0" y="220491"/>
                      <a:pt x="0" y="142043"/>
                    </a:cubicBezTo>
                    <a:cubicBezTo>
                      <a:pt x="0" y="63595"/>
                      <a:pt x="63595" y="0"/>
                      <a:pt x="142043" y="0"/>
                    </a:cubicBezTo>
                    <a:cubicBezTo>
                      <a:pt x="220492" y="0"/>
                      <a:pt x="284086" y="63595"/>
                      <a:pt x="284086" y="142043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8E2012C-73FF-1F66-9442-E9C0910975CC}"/>
                  </a:ext>
                </a:extLst>
              </p:cNvPr>
              <p:cNvSpPr/>
              <p:nvPr/>
            </p:nvSpPr>
            <p:spPr>
              <a:xfrm>
                <a:off x="1899716" y="3060475"/>
                <a:ext cx="284086" cy="284086"/>
              </a:xfrm>
              <a:custGeom>
                <a:avLst/>
                <a:gdLst>
                  <a:gd name="connsiteX0" fmla="*/ 142043 w 284086"/>
                  <a:gd name="connsiteY0" fmla="*/ 0 h 284086"/>
                  <a:gd name="connsiteX1" fmla="*/ 0 w 284086"/>
                  <a:gd name="connsiteY1" fmla="*/ 142043 h 284086"/>
                  <a:gd name="connsiteX2" fmla="*/ 142043 w 284086"/>
                  <a:gd name="connsiteY2" fmla="*/ 284086 h 284086"/>
                  <a:gd name="connsiteX3" fmla="*/ 284086 w 284086"/>
                  <a:gd name="connsiteY3" fmla="*/ 142043 h 284086"/>
                  <a:gd name="connsiteX4" fmla="*/ 142043 w 284086"/>
                  <a:gd name="connsiteY4" fmla="*/ 0 h 284086"/>
                  <a:gd name="connsiteX5" fmla="*/ 88779 w 284086"/>
                  <a:gd name="connsiteY5" fmla="*/ 163894 h 284086"/>
                  <a:gd name="connsiteX6" fmla="*/ 66927 w 284086"/>
                  <a:gd name="connsiteY6" fmla="*/ 142043 h 284086"/>
                  <a:gd name="connsiteX7" fmla="*/ 88779 w 284086"/>
                  <a:gd name="connsiteY7" fmla="*/ 120192 h 284086"/>
                  <a:gd name="connsiteX8" fmla="*/ 110630 w 284086"/>
                  <a:gd name="connsiteY8" fmla="*/ 142043 h 284086"/>
                  <a:gd name="connsiteX9" fmla="*/ 88779 w 284086"/>
                  <a:gd name="connsiteY9" fmla="*/ 163894 h 284086"/>
                  <a:gd name="connsiteX10" fmla="*/ 142043 w 284086"/>
                  <a:gd name="connsiteY10" fmla="*/ 217162 h 284086"/>
                  <a:gd name="connsiteX11" fmla="*/ 120192 w 284086"/>
                  <a:gd name="connsiteY11" fmla="*/ 195310 h 284086"/>
                  <a:gd name="connsiteX12" fmla="*/ 142043 w 284086"/>
                  <a:gd name="connsiteY12" fmla="*/ 173459 h 284086"/>
                  <a:gd name="connsiteX13" fmla="*/ 163895 w 284086"/>
                  <a:gd name="connsiteY13" fmla="*/ 195310 h 284086"/>
                  <a:gd name="connsiteX14" fmla="*/ 142043 w 284086"/>
                  <a:gd name="connsiteY14" fmla="*/ 217162 h 284086"/>
                  <a:gd name="connsiteX15" fmla="*/ 142043 w 284086"/>
                  <a:gd name="connsiteY15" fmla="*/ 110630 h 284086"/>
                  <a:gd name="connsiteX16" fmla="*/ 120192 w 284086"/>
                  <a:gd name="connsiteY16" fmla="*/ 88779 h 284086"/>
                  <a:gd name="connsiteX17" fmla="*/ 142043 w 284086"/>
                  <a:gd name="connsiteY17" fmla="*/ 66927 h 284086"/>
                  <a:gd name="connsiteX18" fmla="*/ 163895 w 284086"/>
                  <a:gd name="connsiteY18" fmla="*/ 88779 h 284086"/>
                  <a:gd name="connsiteX19" fmla="*/ 142043 w 284086"/>
                  <a:gd name="connsiteY19" fmla="*/ 110630 h 284086"/>
                  <a:gd name="connsiteX20" fmla="*/ 195310 w 284086"/>
                  <a:gd name="connsiteY20" fmla="*/ 163894 h 284086"/>
                  <a:gd name="connsiteX21" fmla="*/ 173459 w 284086"/>
                  <a:gd name="connsiteY21" fmla="*/ 142043 h 284086"/>
                  <a:gd name="connsiteX22" fmla="*/ 195310 w 284086"/>
                  <a:gd name="connsiteY22" fmla="*/ 120192 h 284086"/>
                  <a:gd name="connsiteX23" fmla="*/ 217162 w 284086"/>
                  <a:gd name="connsiteY23" fmla="*/ 142043 h 284086"/>
                  <a:gd name="connsiteX24" fmla="*/ 195310 w 284086"/>
                  <a:gd name="connsiteY24" fmla="*/ 163894 h 28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4086" h="284086">
                    <a:moveTo>
                      <a:pt x="142043" y="0"/>
                    </a:moveTo>
                    <a:cubicBezTo>
                      <a:pt x="63596" y="0"/>
                      <a:pt x="0" y="63593"/>
                      <a:pt x="0" y="142043"/>
                    </a:cubicBezTo>
                    <a:cubicBezTo>
                      <a:pt x="0" y="220493"/>
                      <a:pt x="63593" y="284086"/>
                      <a:pt x="142043" y="284086"/>
                    </a:cubicBezTo>
                    <a:cubicBezTo>
                      <a:pt x="220490" y="284086"/>
                      <a:pt x="284086" y="220493"/>
                      <a:pt x="284086" y="142043"/>
                    </a:cubicBezTo>
                    <a:cubicBezTo>
                      <a:pt x="284086" y="63593"/>
                      <a:pt x="220493" y="0"/>
                      <a:pt x="142043" y="0"/>
                    </a:cubicBezTo>
                    <a:close/>
                    <a:moveTo>
                      <a:pt x="88779" y="163894"/>
                    </a:moveTo>
                    <a:cubicBezTo>
                      <a:pt x="76709" y="163894"/>
                      <a:pt x="66927" y="154110"/>
                      <a:pt x="66927" y="142043"/>
                    </a:cubicBezTo>
                    <a:cubicBezTo>
                      <a:pt x="66927" y="129977"/>
                      <a:pt x="76712" y="120192"/>
                      <a:pt x="88779" y="120192"/>
                    </a:cubicBezTo>
                    <a:cubicBezTo>
                      <a:pt x="100845" y="120192"/>
                      <a:pt x="110630" y="129977"/>
                      <a:pt x="110630" y="142043"/>
                    </a:cubicBezTo>
                    <a:cubicBezTo>
                      <a:pt x="110630" y="154110"/>
                      <a:pt x="100848" y="163894"/>
                      <a:pt x="88779" y="163894"/>
                    </a:cubicBezTo>
                    <a:close/>
                    <a:moveTo>
                      <a:pt x="142043" y="217162"/>
                    </a:moveTo>
                    <a:cubicBezTo>
                      <a:pt x="129974" y="217162"/>
                      <a:pt x="120192" y="207377"/>
                      <a:pt x="120192" y="195310"/>
                    </a:cubicBezTo>
                    <a:cubicBezTo>
                      <a:pt x="120192" y="183244"/>
                      <a:pt x="129977" y="173459"/>
                      <a:pt x="142043" y="173459"/>
                    </a:cubicBezTo>
                    <a:cubicBezTo>
                      <a:pt x="154110" y="173459"/>
                      <a:pt x="163895" y="183244"/>
                      <a:pt x="163895" y="195310"/>
                    </a:cubicBezTo>
                    <a:cubicBezTo>
                      <a:pt x="163895" y="207377"/>
                      <a:pt x="154113" y="217162"/>
                      <a:pt x="142043" y="217162"/>
                    </a:cubicBezTo>
                    <a:close/>
                    <a:moveTo>
                      <a:pt x="142043" y="110630"/>
                    </a:moveTo>
                    <a:cubicBezTo>
                      <a:pt x="129974" y="110630"/>
                      <a:pt x="120192" y="100845"/>
                      <a:pt x="120192" y="88779"/>
                    </a:cubicBezTo>
                    <a:cubicBezTo>
                      <a:pt x="120192" y="76712"/>
                      <a:pt x="129977" y="66927"/>
                      <a:pt x="142043" y="66927"/>
                    </a:cubicBezTo>
                    <a:cubicBezTo>
                      <a:pt x="154110" y="66927"/>
                      <a:pt x="163895" y="76712"/>
                      <a:pt x="163895" y="88779"/>
                    </a:cubicBezTo>
                    <a:cubicBezTo>
                      <a:pt x="163898" y="100845"/>
                      <a:pt x="154113" y="110630"/>
                      <a:pt x="142043" y="110630"/>
                    </a:cubicBezTo>
                    <a:close/>
                    <a:moveTo>
                      <a:pt x="195310" y="163894"/>
                    </a:moveTo>
                    <a:cubicBezTo>
                      <a:pt x="183244" y="163894"/>
                      <a:pt x="173459" y="154110"/>
                      <a:pt x="173459" y="142043"/>
                    </a:cubicBezTo>
                    <a:cubicBezTo>
                      <a:pt x="173459" y="129977"/>
                      <a:pt x="183244" y="120192"/>
                      <a:pt x="195310" y="120192"/>
                    </a:cubicBezTo>
                    <a:cubicBezTo>
                      <a:pt x="207380" y="120192"/>
                      <a:pt x="217162" y="129977"/>
                      <a:pt x="217162" y="142043"/>
                    </a:cubicBezTo>
                    <a:cubicBezTo>
                      <a:pt x="217162" y="154110"/>
                      <a:pt x="207377" y="163894"/>
                      <a:pt x="195310" y="1638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3038FBC-F549-581C-A426-94D1A7A1FB3F}"/>
                  </a:ext>
                </a:extLst>
              </p:cNvPr>
              <p:cNvSpPr/>
              <p:nvPr/>
            </p:nvSpPr>
            <p:spPr>
              <a:xfrm>
                <a:off x="1929556" y="3090315"/>
                <a:ext cx="224406" cy="224406"/>
              </a:xfrm>
              <a:custGeom>
                <a:avLst/>
                <a:gdLst>
                  <a:gd name="connsiteX0" fmla="*/ 112203 w 224406"/>
                  <a:gd name="connsiteY0" fmla="*/ 224406 h 224406"/>
                  <a:gd name="connsiteX1" fmla="*/ 0 w 224406"/>
                  <a:gd name="connsiteY1" fmla="*/ 112203 h 224406"/>
                  <a:gd name="connsiteX2" fmla="*/ 112203 w 224406"/>
                  <a:gd name="connsiteY2" fmla="*/ 0 h 224406"/>
                  <a:gd name="connsiteX3" fmla="*/ 224407 w 224406"/>
                  <a:gd name="connsiteY3" fmla="*/ 112203 h 224406"/>
                  <a:gd name="connsiteX4" fmla="*/ 112203 w 224406"/>
                  <a:gd name="connsiteY4" fmla="*/ 224406 h 224406"/>
                  <a:gd name="connsiteX5" fmla="*/ 112203 w 224406"/>
                  <a:gd name="connsiteY5" fmla="*/ 5880 h 224406"/>
                  <a:gd name="connsiteX6" fmla="*/ 5880 w 224406"/>
                  <a:gd name="connsiteY6" fmla="*/ 112203 h 224406"/>
                  <a:gd name="connsiteX7" fmla="*/ 112203 w 224406"/>
                  <a:gd name="connsiteY7" fmla="*/ 218526 h 224406"/>
                  <a:gd name="connsiteX8" fmla="*/ 218526 w 224406"/>
                  <a:gd name="connsiteY8" fmla="*/ 112203 h 224406"/>
                  <a:gd name="connsiteX9" fmla="*/ 112203 w 224406"/>
                  <a:gd name="connsiteY9" fmla="*/ 5880 h 2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406" h="224406">
                    <a:moveTo>
                      <a:pt x="112203" y="224406"/>
                    </a:moveTo>
                    <a:cubicBezTo>
                      <a:pt x="50333" y="224406"/>
                      <a:pt x="0" y="174073"/>
                      <a:pt x="0" y="112203"/>
                    </a:cubicBezTo>
                    <a:cubicBezTo>
                      <a:pt x="0" y="50336"/>
                      <a:pt x="50333" y="0"/>
                      <a:pt x="112203" y="0"/>
                    </a:cubicBezTo>
                    <a:cubicBezTo>
                      <a:pt x="174074" y="0"/>
                      <a:pt x="224407" y="50333"/>
                      <a:pt x="224407" y="112203"/>
                    </a:cubicBezTo>
                    <a:cubicBezTo>
                      <a:pt x="224407" y="174071"/>
                      <a:pt x="174074" y="224406"/>
                      <a:pt x="112203" y="224406"/>
                    </a:cubicBezTo>
                    <a:close/>
                    <a:moveTo>
                      <a:pt x="112203" y="5880"/>
                    </a:moveTo>
                    <a:cubicBezTo>
                      <a:pt x="53576" y="5880"/>
                      <a:pt x="5880" y="53576"/>
                      <a:pt x="5880" y="112203"/>
                    </a:cubicBezTo>
                    <a:cubicBezTo>
                      <a:pt x="5880" y="170830"/>
                      <a:pt x="53576" y="218526"/>
                      <a:pt x="112203" y="218526"/>
                    </a:cubicBezTo>
                    <a:cubicBezTo>
                      <a:pt x="170830" y="218526"/>
                      <a:pt x="218526" y="170830"/>
                      <a:pt x="218526" y="112203"/>
                    </a:cubicBezTo>
                    <a:cubicBezTo>
                      <a:pt x="218526" y="53576"/>
                      <a:pt x="170830" y="5880"/>
                      <a:pt x="112203" y="5880"/>
                    </a:cubicBezTo>
                    <a:close/>
                  </a:path>
                </a:pathLst>
              </a:custGeom>
              <a:solidFill>
                <a:srgbClr val="CFCFC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6" name="Content Placeholder 9" descr="A collection of sewing implements">
              <a:extLst>
                <a:ext uri="{FF2B5EF4-FFF2-40B4-BE49-F238E27FC236}">
                  <a16:creationId xmlns:a16="http://schemas.microsoft.com/office/drawing/2014/main" id="{5EFF48CB-948F-B542-6644-C093D482A40E}"/>
                </a:ext>
              </a:extLst>
            </p:cNvPr>
            <p:cNvGrpSpPr/>
            <p:nvPr/>
          </p:nvGrpSpPr>
          <p:grpSpPr>
            <a:xfrm>
              <a:off x="2968214" y="2488022"/>
              <a:ext cx="1657433" cy="1007206"/>
              <a:chOff x="2968214" y="2488022"/>
              <a:chExt cx="1657433" cy="1007206"/>
            </a:xfrm>
          </p:grpSpPr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39194A1F-8D64-B972-83D1-8E04ACAD388D}"/>
                  </a:ext>
                </a:extLst>
              </p:cNvPr>
              <p:cNvSpPr/>
              <p:nvPr/>
            </p:nvSpPr>
            <p:spPr>
              <a:xfrm>
                <a:off x="3691475" y="2587436"/>
                <a:ext cx="486764" cy="486764"/>
              </a:xfrm>
              <a:custGeom>
                <a:avLst/>
                <a:gdLst>
                  <a:gd name="connsiteX0" fmla="*/ 486765 w 486764"/>
                  <a:gd name="connsiteY0" fmla="*/ 243382 h 486764"/>
                  <a:gd name="connsiteX1" fmla="*/ 243382 w 486764"/>
                  <a:gd name="connsiteY1" fmla="*/ 486765 h 486764"/>
                  <a:gd name="connsiteX2" fmla="*/ 0 w 486764"/>
                  <a:gd name="connsiteY2" fmla="*/ 243382 h 486764"/>
                  <a:gd name="connsiteX3" fmla="*/ 243382 w 486764"/>
                  <a:gd name="connsiteY3" fmla="*/ 0 h 486764"/>
                  <a:gd name="connsiteX4" fmla="*/ 486765 w 486764"/>
                  <a:gd name="connsiteY4" fmla="*/ 243382 h 48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764" h="486764">
                    <a:moveTo>
                      <a:pt x="486765" y="243382"/>
                    </a:moveTo>
                    <a:cubicBezTo>
                      <a:pt x="486765" y="377799"/>
                      <a:pt x="377799" y="486765"/>
                      <a:pt x="243382" y="486765"/>
                    </a:cubicBezTo>
                    <a:cubicBezTo>
                      <a:pt x="108966" y="486765"/>
                      <a:pt x="0" y="377799"/>
                      <a:pt x="0" y="243382"/>
                    </a:cubicBezTo>
                    <a:cubicBezTo>
                      <a:pt x="0" y="108966"/>
                      <a:pt x="108966" y="0"/>
                      <a:pt x="243382" y="0"/>
                    </a:cubicBezTo>
                    <a:cubicBezTo>
                      <a:pt x="377799" y="0"/>
                      <a:pt x="486765" y="108966"/>
                      <a:pt x="486765" y="243382"/>
                    </a:cubicBezTo>
                    <a:close/>
                  </a:path>
                </a:pathLst>
              </a:custGeom>
              <a:solidFill>
                <a:srgbClr val="D1D1D1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7A061D8-3AB2-DE42-D410-4F71D1CCED2E}"/>
                  </a:ext>
                </a:extLst>
              </p:cNvPr>
              <p:cNvSpPr/>
              <p:nvPr/>
            </p:nvSpPr>
            <p:spPr>
              <a:xfrm>
                <a:off x="3691475" y="2542433"/>
                <a:ext cx="486764" cy="486764"/>
              </a:xfrm>
              <a:custGeom>
                <a:avLst/>
                <a:gdLst>
                  <a:gd name="connsiteX0" fmla="*/ 486765 w 486764"/>
                  <a:gd name="connsiteY0" fmla="*/ 243382 h 486764"/>
                  <a:gd name="connsiteX1" fmla="*/ 243382 w 486764"/>
                  <a:gd name="connsiteY1" fmla="*/ 486765 h 486764"/>
                  <a:gd name="connsiteX2" fmla="*/ 0 w 486764"/>
                  <a:gd name="connsiteY2" fmla="*/ 243382 h 486764"/>
                  <a:gd name="connsiteX3" fmla="*/ 243382 w 486764"/>
                  <a:gd name="connsiteY3" fmla="*/ 0 h 486764"/>
                  <a:gd name="connsiteX4" fmla="*/ 486765 w 486764"/>
                  <a:gd name="connsiteY4" fmla="*/ 243382 h 48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764" h="486764">
                    <a:moveTo>
                      <a:pt x="486765" y="243382"/>
                    </a:moveTo>
                    <a:cubicBezTo>
                      <a:pt x="486765" y="377799"/>
                      <a:pt x="377799" y="486765"/>
                      <a:pt x="243382" y="486765"/>
                    </a:cubicBezTo>
                    <a:cubicBezTo>
                      <a:pt x="108966" y="486765"/>
                      <a:pt x="0" y="377799"/>
                      <a:pt x="0" y="243382"/>
                    </a:cubicBezTo>
                    <a:cubicBezTo>
                      <a:pt x="0" y="108966"/>
                      <a:pt x="108966" y="0"/>
                      <a:pt x="243382" y="0"/>
                    </a:cubicBezTo>
                    <a:cubicBezTo>
                      <a:pt x="377799" y="0"/>
                      <a:pt x="486765" y="108966"/>
                      <a:pt x="486765" y="243382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9" name="Content Placeholder 9" descr="A collection of sewing implements">
                <a:extLst>
                  <a:ext uri="{FF2B5EF4-FFF2-40B4-BE49-F238E27FC236}">
                    <a16:creationId xmlns:a16="http://schemas.microsoft.com/office/drawing/2014/main" id="{D38E85AE-20C4-7D04-F1DA-C2F455CB4D31}"/>
                  </a:ext>
                </a:extLst>
              </p:cNvPr>
              <p:cNvGrpSpPr/>
              <p:nvPr/>
            </p:nvGrpSpPr>
            <p:grpSpPr>
              <a:xfrm>
                <a:off x="3751834" y="2488022"/>
                <a:ext cx="161769" cy="161873"/>
                <a:chOff x="3751834" y="2488022"/>
                <a:chExt cx="161769" cy="161873"/>
              </a:xfrm>
            </p:grpSpPr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1EF7B068-762B-8614-9E56-9134CCB1889E}"/>
                    </a:ext>
                  </a:extLst>
                </p:cNvPr>
                <p:cNvSpPr/>
                <p:nvPr/>
              </p:nvSpPr>
              <p:spPr>
                <a:xfrm>
                  <a:off x="3790027" y="2526319"/>
                  <a:ext cx="123576" cy="123576"/>
                </a:xfrm>
                <a:custGeom>
                  <a:avLst/>
                  <a:gdLst>
                    <a:gd name="connsiteX0" fmla="*/ 117781 w 123576"/>
                    <a:gd name="connsiteY0" fmla="*/ 122605 h 123576"/>
                    <a:gd name="connsiteX1" fmla="*/ 1643 w 123576"/>
                    <a:gd name="connsiteY1" fmla="*/ 9376 h 123576"/>
                    <a:gd name="connsiteX2" fmla="*/ 1555 w 123576"/>
                    <a:gd name="connsiteY2" fmla="*/ 1649 h 123576"/>
                    <a:gd name="connsiteX3" fmla="*/ 9288 w 123576"/>
                    <a:gd name="connsiteY3" fmla="*/ 1552 h 123576"/>
                    <a:gd name="connsiteX4" fmla="*/ 9376 w 123576"/>
                    <a:gd name="connsiteY4" fmla="*/ 1649 h 123576"/>
                    <a:gd name="connsiteX5" fmla="*/ 122602 w 123576"/>
                    <a:gd name="connsiteY5" fmla="*/ 117768 h 123576"/>
                    <a:gd name="connsiteX6" fmla="*/ 122544 w 123576"/>
                    <a:gd name="connsiteY6" fmla="*/ 122608 h 123576"/>
                    <a:gd name="connsiteX7" fmla="*/ 117781 w 123576"/>
                    <a:gd name="connsiteY7" fmla="*/ 122605 h 12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6" h="123576">
                      <a:moveTo>
                        <a:pt x="117781" y="122605"/>
                      </a:moveTo>
                      <a:lnTo>
                        <a:pt x="1643" y="9376"/>
                      </a:lnTo>
                      <a:cubicBezTo>
                        <a:pt x="-503" y="7270"/>
                        <a:pt x="-562" y="3810"/>
                        <a:pt x="1555" y="1649"/>
                      </a:cubicBezTo>
                      <a:cubicBezTo>
                        <a:pt x="3643" y="-509"/>
                        <a:pt x="7112" y="-556"/>
                        <a:pt x="9288" y="1552"/>
                      </a:cubicBezTo>
                      <a:cubicBezTo>
                        <a:pt x="9317" y="1578"/>
                        <a:pt x="9347" y="1622"/>
                        <a:pt x="9376" y="1649"/>
                      </a:cubicBezTo>
                      <a:lnTo>
                        <a:pt x="122602" y="117768"/>
                      </a:lnTo>
                      <a:cubicBezTo>
                        <a:pt x="123926" y="119121"/>
                        <a:pt x="123896" y="121288"/>
                        <a:pt x="122544" y="122608"/>
                      </a:cubicBezTo>
                      <a:cubicBezTo>
                        <a:pt x="121220" y="123904"/>
                        <a:pt x="119104" y="123896"/>
                        <a:pt x="117781" y="122605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CC05D47-77A6-7E2A-7964-C4E9ECA5229D}"/>
                    </a:ext>
                  </a:extLst>
                </p:cNvPr>
                <p:cNvSpPr/>
                <p:nvPr/>
              </p:nvSpPr>
              <p:spPr>
                <a:xfrm>
                  <a:off x="3751834" y="2488022"/>
                  <a:ext cx="65560" cy="65560"/>
                </a:xfrm>
                <a:custGeom>
                  <a:avLst/>
                  <a:gdLst>
                    <a:gd name="connsiteX0" fmla="*/ 65560 w 65560"/>
                    <a:gd name="connsiteY0" fmla="*/ 32780 h 65560"/>
                    <a:gd name="connsiteX1" fmla="*/ 32780 w 65560"/>
                    <a:gd name="connsiteY1" fmla="*/ 65560 h 65560"/>
                    <a:gd name="connsiteX2" fmla="*/ 0 w 65560"/>
                    <a:gd name="connsiteY2" fmla="*/ 32780 h 65560"/>
                    <a:gd name="connsiteX3" fmla="*/ 32780 w 65560"/>
                    <a:gd name="connsiteY3" fmla="*/ 0 h 65560"/>
                    <a:gd name="connsiteX4" fmla="*/ 65560 w 65560"/>
                    <a:gd name="connsiteY4" fmla="*/ 32780 h 6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560" h="65560">
                      <a:moveTo>
                        <a:pt x="65560" y="32780"/>
                      </a:moveTo>
                      <a:cubicBezTo>
                        <a:pt x="65560" y="50884"/>
                        <a:pt x="50884" y="65560"/>
                        <a:pt x="32780" y="65560"/>
                      </a:cubicBezTo>
                      <a:cubicBezTo>
                        <a:pt x="14676" y="65560"/>
                        <a:pt x="0" y="50884"/>
                        <a:pt x="0" y="32780"/>
                      </a:cubicBezTo>
                      <a:cubicBezTo>
                        <a:pt x="0" y="14676"/>
                        <a:pt x="14676" y="0"/>
                        <a:pt x="32780" y="0"/>
                      </a:cubicBezTo>
                      <a:cubicBezTo>
                        <a:pt x="50884" y="0"/>
                        <a:pt x="65560" y="14676"/>
                        <a:pt x="65560" y="327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2" name="Content Placeholder 9" descr="A collection of sewing implements">
                <a:extLst>
                  <a:ext uri="{FF2B5EF4-FFF2-40B4-BE49-F238E27FC236}">
                    <a16:creationId xmlns:a16="http://schemas.microsoft.com/office/drawing/2014/main" id="{2DF51B45-0541-865D-D51B-A957554270FA}"/>
                  </a:ext>
                </a:extLst>
              </p:cNvPr>
              <p:cNvGrpSpPr/>
              <p:nvPr/>
            </p:nvGrpSpPr>
            <p:grpSpPr>
              <a:xfrm>
                <a:off x="3806404" y="2763334"/>
                <a:ext cx="140038" cy="139941"/>
                <a:chOff x="3806404" y="2763334"/>
                <a:chExt cx="140038" cy="139941"/>
              </a:xfrm>
            </p:grpSpPr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88C491FA-8844-2A7F-97B9-EC9A27FD59CE}"/>
                    </a:ext>
                  </a:extLst>
                </p:cNvPr>
                <p:cNvSpPr/>
                <p:nvPr/>
              </p:nvSpPr>
              <p:spPr>
                <a:xfrm>
                  <a:off x="3844700" y="2763334"/>
                  <a:ext cx="101741" cy="101756"/>
                </a:xfrm>
                <a:custGeom>
                  <a:avLst/>
                  <a:gdLst>
                    <a:gd name="connsiteX0" fmla="*/ 100771 w 101741"/>
                    <a:gd name="connsiteY0" fmla="*/ 5804 h 101756"/>
                    <a:gd name="connsiteX1" fmla="*/ 9391 w 101741"/>
                    <a:gd name="connsiteY1" fmla="*/ 100096 h 101756"/>
                    <a:gd name="connsiteX2" fmla="*/ 1658 w 101741"/>
                    <a:gd name="connsiteY2" fmla="*/ 100216 h 101756"/>
                    <a:gd name="connsiteX3" fmla="*/ 1540 w 101741"/>
                    <a:gd name="connsiteY3" fmla="*/ 92490 h 101756"/>
                    <a:gd name="connsiteX4" fmla="*/ 1658 w 101741"/>
                    <a:gd name="connsiteY4" fmla="*/ 92369 h 101756"/>
                    <a:gd name="connsiteX5" fmla="*/ 95949 w 101741"/>
                    <a:gd name="connsiteY5" fmla="*/ 965 h 101756"/>
                    <a:gd name="connsiteX6" fmla="*/ 100771 w 101741"/>
                    <a:gd name="connsiteY6" fmla="*/ 1038 h 101756"/>
                    <a:gd name="connsiteX7" fmla="*/ 100771 w 101741"/>
                    <a:gd name="connsiteY7" fmla="*/ 5804 h 101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41" h="101756">
                      <a:moveTo>
                        <a:pt x="100771" y="5804"/>
                      </a:moveTo>
                      <a:lnTo>
                        <a:pt x="9391" y="100096"/>
                      </a:lnTo>
                      <a:cubicBezTo>
                        <a:pt x="7273" y="102263"/>
                        <a:pt x="3834" y="102316"/>
                        <a:pt x="1658" y="100216"/>
                      </a:cubicBezTo>
                      <a:cubicBezTo>
                        <a:pt x="-518" y="98117"/>
                        <a:pt x="-547" y="94657"/>
                        <a:pt x="1540" y="92490"/>
                      </a:cubicBezTo>
                      <a:cubicBezTo>
                        <a:pt x="1570" y="92454"/>
                        <a:pt x="1629" y="92404"/>
                        <a:pt x="1658" y="92369"/>
                      </a:cubicBezTo>
                      <a:lnTo>
                        <a:pt x="95949" y="965"/>
                      </a:lnTo>
                      <a:cubicBezTo>
                        <a:pt x="97302" y="-349"/>
                        <a:pt x="99478" y="-317"/>
                        <a:pt x="100771" y="1038"/>
                      </a:cubicBezTo>
                      <a:cubicBezTo>
                        <a:pt x="102065" y="2370"/>
                        <a:pt x="102065" y="4484"/>
                        <a:pt x="100771" y="5804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EEB83A36-6C85-93E8-8634-BED0662394F2}"/>
                    </a:ext>
                  </a:extLst>
                </p:cNvPr>
                <p:cNvSpPr/>
                <p:nvPr/>
              </p:nvSpPr>
              <p:spPr>
                <a:xfrm>
                  <a:off x="3806404" y="2837716"/>
                  <a:ext cx="65560" cy="65560"/>
                </a:xfrm>
                <a:custGeom>
                  <a:avLst/>
                  <a:gdLst>
                    <a:gd name="connsiteX0" fmla="*/ 65560 w 65560"/>
                    <a:gd name="connsiteY0" fmla="*/ 32780 h 65560"/>
                    <a:gd name="connsiteX1" fmla="*/ 32780 w 65560"/>
                    <a:gd name="connsiteY1" fmla="*/ 65560 h 65560"/>
                    <a:gd name="connsiteX2" fmla="*/ 0 w 65560"/>
                    <a:gd name="connsiteY2" fmla="*/ 32780 h 65560"/>
                    <a:gd name="connsiteX3" fmla="*/ 32780 w 65560"/>
                    <a:gd name="connsiteY3" fmla="*/ 0 h 65560"/>
                    <a:gd name="connsiteX4" fmla="*/ 65560 w 65560"/>
                    <a:gd name="connsiteY4" fmla="*/ 32780 h 6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560" h="65560">
                      <a:moveTo>
                        <a:pt x="65560" y="32780"/>
                      </a:moveTo>
                      <a:cubicBezTo>
                        <a:pt x="65560" y="50884"/>
                        <a:pt x="50884" y="65560"/>
                        <a:pt x="32780" y="65560"/>
                      </a:cubicBezTo>
                      <a:cubicBezTo>
                        <a:pt x="14676" y="65560"/>
                        <a:pt x="0" y="50884"/>
                        <a:pt x="0" y="32780"/>
                      </a:cubicBezTo>
                      <a:cubicBezTo>
                        <a:pt x="0" y="14676"/>
                        <a:pt x="14676" y="0"/>
                        <a:pt x="32780" y="0"/>
                      </a:cubicBezTo>
                      <a:cubicBezTo>
                        <a:pt x="50884" y="0"/>
                        <a:pt x="65560" y="14676"/>
                        <a:pt x="65560" y="3278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Content Placeholder 9" descr="A collection of sewing implements">
                <a:extLst>
                  <a:ext uri="{FF2B5EF4-FFF2-40B4-BE49-F238E27FC236}">
                    <a16:creationId xmlns:a16="http://schemas.microsoft.com/office/drawing/2014/main" id="{481E0AFF-467F-D179-793A-77B07F47CD01}"/>
                  </a:ext>
                </a:extLst>
              </p:cNvPr>
              <p:cNvGrpSpPr/>
              <p:nvPr/>
            </p:nvGrpSpPr>
            <p:grpSpPr>
              <a:xfrm>
                <a:off x="3580186" y="2714969"/>
                <a:ext cx="225185" cy="65560"/>
                <a:chOff x="3580186" y="2714969"/>
                <a:chExt cx="225185" cy="65560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DBEA26EF-B436-08A1-40E9-E393D2D812BE}"/>
                    </a:ext>
                  </a:extLst>
                </p:cNvPr>
                <p:cNvSpPr/>
                <p:nvPr/>
              </p:nvSpPr>
              <p:spPr>
                <a:xfrm>
                  <a:off x="3596060" y="2742510"/>
                  <a:ext cx="209312" cy="10925"/>
                </a:xfrm>
                <a:custGeom>
                  <a:avLst/>
                  <a:gdLst>
                    <a:gd name="connsiteX0" fmla="*/ 205930 w 209312"/>
                    <a:gd name="connsiteY0" fmla="*/ 8882 h 10925"/>
                    <a:gd name="connsiteX1" fmla="*/ 5528 w 209312"/>
                    <a:gd name="connsiteY1" fmla="*/ 10926 h 10925"/>
                    <a:gd name="connsiteX2" fmla="*/ 0 w 209312"/>
                    <a:gd name="connsiteY2" fmla="*/ 5519 h 10925"/>
                    <a:gd name="connsiteX3" fmla="*/ 5410 w 209312"/>
                    <a:gd name="connsiteY3" fmla="*/ 0 h 10925"/>
                    <a:gd name="connsiteX4" fmla="*/ 5528 w 209312"/>
                    <a:gd name="connsiteY4" fmla="*/ 0 h 10925"/>
                    <a:gd name="connsiteX5" fmla="*/ 205930 w 209312"/>
                    <a:gd name="connsiteY5" fmla="*/ 2040 h 10925"/>
                    <a:gd name="connsiteX6" fmla="*/ 209312 w 209312"/>
                    <a:gd name="connsiteY6" fmla="*/ 5495 h 10925"/>
                    <a:gd name="connsiteX7" fmla="*/ 205930 w 209312"/>
                    <a:gd name="connsiteY7" fmla="*/ 8882 h 1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312" h="10925">
                      <a:moveTo>
                        <a:pt x="205930" y="8882"/>
                      </a:moveTo>
                      <a:lnTo>
                        <a:pt x="5528" y="10926"/>
                      </a:lnTo>
                      <a:cubicBezTo>
                        <a:pt x="2499" y="10955"/>
                        <a:pt x="30" y="8535"/>
                        <a:pt x="0" y="5519"/>
                      </a:cubicBezTo>
                      <a:cubicBezTo>
                        <a:pt x="-29" y="2502"/>
                        <a:pt x="2382" y="29"/>
                        <a:pt x="5410" y="0"/>
                      </a:cubicBezTo>
                      <a:cubicBezTo>
                        <a:pt x="5440" y="0"/>
                        <a:pt x="5498" y="0"/>
                        <a:pt x="5528" y="0"/>
                      </a:cubicBezTo>
                      <a:lnTo>
                        <a:pt x="205930" y="2040"/>
                      </a:lnTo>
                      <a:cubicBezTo>
                        <a:pt x="207812" y="2058"/>
                        <a:pt x="209341" y="3608"/>
                        <a:pt x="209312" y="5495"/>
                      </a:cubicBezTo>
                      <a:cubicBezTo>
                        <a:pt x="209312" y="7362"/>
                        <a:pt x="207783" y="8862"/>
                        <a:pt x="205930" y="888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1F56636B-4315-67FD-C5B8-717A96025CF4}"/>
                    </a:ext>
                  </a:extLst>
                </p:cNvPr>
                <p:cNvSpPr/>
                <p:nvPr/>
              </p:nvSpPr>
              <p:spPr>
                <a:xfrm>
                  <a:off x="3580186" y="2714969"/>
                  <a:ext cx="65560" cy="65560"/>
                </a:xfrm>
                <a:custGeom>
                  <a:avLst/>
                  <a:gdLst>
                    <a:gd name="connsiteX0" fmla="*/ 65560 w 65560"/>
                    <a:gd name="connsiteY0" fmla="*/ 32780 h 65560"/>
                    <a:gd name="connsiteX1" fmla="*/ 32780 w 65560"/>
                    <a:gd name="connsiteY1" fmla="*/ 65560 h 65560"/>
                    <a:gd name="connsiteX2" fmla="*/ 0 w 65560"/>
                    <a:gd name="connsiteY2" fmla="*/ 32780 h 65560"/>
                    <a:gd name="connsiteX3" fmla="*/ 32780 w 65560"/>
                    <a:gd name="connsiteY3" fmla="*/ 0 h 65560"/>
                    <a:gd name="connsiteX4" fmla="*/ 65560 w 65560"/>
                    <a:gd name="connsiteY4" fmla="*/ 32780 h 65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560" h="65560">
                      <a:moveTo>
                        <a:pt x="65560" y="32780"/>
                      </a:moveTo>
                      <a:cubicBezTo>
                        <a:pt x="65560" y="50884"/>
                        <a:pt x="50884" y="65560"/>
                        <a:pt x="32780" y="65560"/>
                      </a:cubicBezTo>
                      <a:cubicBezTo>
                        <a:pt x="14676" y="65560"/>
                        <a:pt x="0" y="50884"/>
                        <a:pt x="0" y="32780"/>
                      </a:cubicBezTo>
                      <a:cubicBezTo>
                        <a:pt x="0" y="14676"/>
                        <a:pt x="14676" y="0"/>
                        <a:pt x="32780" y="0"/>
                      </a:cubicBezTo>
                      <a:cubicBezTo>
                        <a:pt x="50884" y="0"/>
                        <a:pt x="65560" y="14676"/>
                        <a:pt x="65560" y="327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8" name="Content Placeholder 9" descr="A collection of sewing implements">
                <a:extLst>
                  <a:ext uri="{FF2B5EF4-FFF2-40B4-BE49-F238E27FC236}">
                    <a16:creationId xmlns:a16="http://schemas.microsoft.com/office/drawing/2014/main" id="{2B58F0FE-3363-3A5B-AD5F-1562A845CE2C}"/>
                  </a:ext>
                </a:extLst>
              </p:cNvPr>
              <p:cNvGrpSpPr/>
              <p:nvPr/>
            </p:nvGrpSpPr>
            <p:grpSpPr>
              <a:xfrm>
                <a:off x="2968214" y="2798157"/>
                <a:ext cx="1657433" cy="697071"/>
                <a:chOff x="2968214" y="2798157"/>
                <a:chExt cx="1657433" cy="697071"/>
              </a:xfrm>
            </p:grpSpPr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36B9D279-620A-057E-6DFE-08C4EC5A51D6}"/>
                    </a:ext>
                  </a:extLst>
                </p:cNvPr>
                <p:cNvSpPr/>
                <p:nvPr/>
              </p:nvSpPr>
              <p:spPr>
                <a:xfrm>
                  <a:off x="3990889" y="2798157"/>
                  <a:ext cx="252610" cy="252612"/>
                </a:xfrm>
                <a:custGeom>
                  <a:avLst/>
                  <a:gdLst>
                    <a:gd name="connsiteX0" fmla="*/ 249335 w 252610"/>
                    <a:gd name="connsiteY0" fmla="*/ 233866 h 252612"/>
                    <a:gd name="connsiteX1" fmla="*/ 11622 w 252610"/>
                    <a:gd name="connsiteY1" fmla="*/ 1942 h 252612"/>
                    <a:gd name="connsiteX2" fmla="*/ 2066 w 252610"/>
                    <a:gd name="connsiteY2" fmla="*/ 1942 h 252612"/>
                    <a:gd name="connsiteX3" fmla="*/ 1948 w 252610"/>
                    <a:gd name="connsiteY3" fmla="*/ 11618 h 252612"/>
                    <a:gd name="connsiteX4" fmla="*/ 233870 w 252610"/>
                    <a:gd name="connsiteY4" fmla="*/ 249317 h 252612"/>
                    <a:gd name="connsiteX5" fmla="*/ 234076 w 252610"/>
                    <a:gd name="connsiteY5" fmla="*/ 249508 h 252612"/>
                    <a:gd name="connsiteX6" fmla="*/ 249512 w 252610"/>
                    <a:gd name="connsiteY6" fmla="*/ 249317 h 252612"/>
                    <a:gd name="connsiteX7" fmla="*/ 249335 w 252610"/>
                    <a:gd name="connsiteY7" fmla="*/ 233866 h 252612"/>
                    <a:gd name="connsiteX8" fmla="*/ 239163 w 252610"/>
                    <a:gd name="connsiteY8" fmla="*/ 239173 h 252612"/>
                    <a:gd name="connsiteX9" fmla="*/ 235281 w 252610"/>
                    <a:gd name="connsiteY9" fmla="*/ 240773 h 252612"/>
                    <a:gd name="connsiteX10" fmla="*/ 231430 w 252610"/>
                    <a:gd name="connsiteY10" fmla="*/ 239173 h 252612"/>
                    <a:gd name="connsiteX11" fmla="*/ 166099 w 252610"/>
                    <a:gd name="connsiteY11" fmla="*/ 173825 h 252612"/>
                    <a:gd name="connsiteX12" fmla="*/ 166099 w 252610"/>
                    <a:gd name="connsiteY12" fmla="*/ 166098 h 252612"/>
                    <a:gd name="connsiteX13" fmla="*/ 173802 w 252610"/>
                    <a:gd name="connsiteY13" fmla="*/ 166098 h 252612"/>
                    <a:gd name="connsiteX14" fmla="*/ 239163 w 252610"/>
                    <a:gd name="connsiteY14" fmla="*/ 231446 h 252612"/>
                    <a:gd name="connsiteX15" fmla="*/ 239163 w 252610"/>
                    <a:gd name="connsiteY15" fmla="*/ 239173 h 252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2610" h="252612">
                      <a:moveTo>
                        <a:pt x="249335" y="233866"/>
                      </a:moveTo>
                      <a:lnTo>
                        <a:pt x="11622" y="1942"/>
                      </a:lnTo>
                      <a:cubicBezTo>
                        <a:pt x="8976" y="-640"/>
                        <a:pt x="4742" y="-655"/>
                        <a:pt x="2066" y="1942"/>
                      </a:cubicBezTo>
                      <a:cubicBezTo>
                        <a:pt x="-639" y="4582"/>
                        <a:pt x="-698" y="8913"/>
                        <a:pt x="1948" y="11618"/>
                      </a:cubicBezTo>
                      <a:lnTo>
                        <a:pt x="233870" y="249317"/>
                      </a:lnTo>
                      <a:cubicBezTo>
                        <a:pt x="233929" y="249367"/>
                        <a:pt x="234017" y="249455"/>
                        <a:pt x="234076" y="249508"/>
                      </a:cubicBezTo>
                      <a:cubicBezTo>
                        <a:pt x="238369" y="253721"/>
                        <a:pt x="245307" y="253636"/>
                        <a:pt x="249512" y="249317"/>
                      </a:cubicBezTo>
                      <a:cubicBezTo>
                        <a:pt x="253716" y="244998"/>
                        <a:pt x="253628" y="238079"/>
                        <a:pt x="249335" y="233866"/>
                      </a:cubicBezTo>
                      <a:close/>
                      <a:moveTo>
                        <a:pt x="239163" y="239173"/>
                      </a:moveTo>
                      <a:cubicBezTo>
                        <a:pt x="238104" y="240240"/>
                        <a:pt x="236692" y="240773"/>
                        <a:pt x="235281" y="240773"/>
                      </a:cubicBezTo>
                      <a:cubicBezTo>
                        <a:pt x="233899" y="240773"/>
                        <a:pt x="232488" y="240240"/>
                        <a:pt x="231430" y="239173"/>
                      </a:cubicBezTo>
                      <a:lnTo>
                        <a:pt x="166099" y="173825"/>
                      </a:lnTo>
                      <a:cubicBezTo>
                        <a:pt x="163952" y="171690"/>
                        <a:pt x="163952" y="168232"/>
                        <a:pt x="166099" y="166098"/>
                      </a:cubicBezTo>
                      <a:cubicBezTo>
                        <a:pt x="168216" y="163963"/>
                        <a:pt x="171685" y="163963"/>
                        <a:pt x="173802" y="166098"/>
                      </a:cubicBezTo>
                      <a:lnTo>
                        <a:pt x="239163" y="231446"/>
                      </a:lnTo>
                      <a:cubicBezTo>
                        <a:pt x="241309" y="233581"/>
                        <a:pt x="241309" y="237039"/>
                        <a:pt x="239163" y="23917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136CA47E-4F83-EA57-7D56-4762B0EA771B}"/>
                    </a:ext>
                  </a:extLst>
                </p:cNvPr>
                <p:cNvSpPr/>
                <p:nvPr/>
              </p:nvSpPr>
              <p:spPr>
                <a:xfrm>
                  <a:off x="2968214" y="2807448"/>
                  <a:ext cx="1657433" cy="687780"/>
                </a:xfrm>
                <a:custGeom>
                  <a:avLst/>
                  <a:gdLst>
                    <a:gd name="connsiteX0" fmla="*/ 1657057 w 1657433"/>
                    <a:gd name="connsiteY0" fmla="*/ 230453 h 687780"/>
                    <a:gd name="connsiteX1" fmla="*/ 1578201 w 1657433"/>
                    <a:gd name="connsiteY1" fmla="*/ 53507 h 687780"/>
                    <a:gd name="connsiteX2" fmla="*/ 1450656 w 1657433"/>
                    <a:gd name="connsiteY2" fmla="*/ 1395 h 687780"/>
                    <a:gd name="connsiteX3" fmla="*/ 1303853 w 1657433"/>
                    <a:gd name="connsiteY3" fmla="*/ 31023 h 687780"/>
                    <a:gd name="connsiteX4" fmla="*/ 1198271 w 1657433"/>
                    <a:gd name="connsiteY4" fmla="*/ 152612 h 687780"/>
                    <a:gd name="connsiteX5" fmla="*/ 1198271 w 1657433"/>
                    <a:gd name="connsiteY5" fmla="*/ 152609 h 687780"/>
                    <a:gd name="connsiteX6" fmla="*/ 1195889 w 1657433"/>
                    <a:gd name="connsiteY6" fmla="*/ 158413 h 687780"/>
                    <a:gd name="connsiteX7" fmla="*/ 1195889 w 1657433"/>
                    <a:gd name="connsiteY7" fmla="*/ 158416 h 687780"/>
                    <a:gd name="connsiteX8" fmla="*/ 1192302 w 1657433"/>
                    <a:gd name="connsiteY8" fmla="*/ 168071 h 687780"/>
                    <a:gd name="connsiteX9" fmla="*/ 1190744 w 1657433"/>
                    <a:gd name="connsiteY9" fmla="*/ 172590 h 687780"/>
                    <a:gd name="connsiteX10" fmla="*/ 1175191 w 1657433"/>
                    <a:gd name="connsiteY10" fmla="*/ 254618 h 687780"/>
                    <a:gd name="connsiteX11" fmla="*/ 1181012 w 1657433"/>
                    <a:gd name="connsiteY11" fmla="*/ 260563 h 687780"/>
                    <a:gd name="connsiteX12" fmla="*/ 1181071 w 1657433"/>
                    <a:gd name="connsiteY12" fmla="*/ 260563 h 687780"/>
                    <a:gd name="connsiteX13" fmla="*/ 1186951 w 1657433"/>
                    <a:gd name="connsiteY13" fmla="*/ 254748 h 687780"/>
                    <a:gd name="connsiteX14" fmla="*/ 1200035 w 1657433"/>
                    <a:gd name="connsiteY14" fmla="*/ 182119 h 687780"/>
                    <a:gd name="connsiteX15" fmla="*/ 1207327 w 1657433"/>
                    <a:gd name="connsiteY15" fmla="*/ 161500 h 687780"/>
                    <a:gd name="connsiteX16" fmla="*/ 1207327 w 1657433"/>
                    <a:gd name="connsiteY16" fmla="*/ 161485 h 687780"/>
                    <a:gd name="connsiteX17" fmla="*/ 1309586 w 1657433"/>
                    <a:gd name="connsiteY17" fmla="*/ 41288 h 687780"/>
                    <a:gd name="connsiteX18" fmla="*/ 1570616 w 1657433"/>
                    <a:gd name="connsiteY18" fmla="*/ 62507 h 687780"/>
                    <a:gd name="connsiteX19" fmla="*/ 1645326 w 1657433"/>
                    <a:gd name="connsiteY19" fmla="*/ 231012 h 687780"/>
                    <a:gd name="connsiteX20" fmla="*/ 1559296 w 1657433"/>
                    <a:gd name="connsiteY20" fmla="*/ 474550 h 687780"/>
                    <a:gd name="connsiteX21" fmla="*/ 1310527 w 1657433"/>
                    <a:gd name="connsiteY21" fmla="*/ 559577 h 687780"/>
                    <a:gd name="connsiteX22" fmla="*/ 1064904 w 1657433"/>
                    <a:gd name="connsiteY22" fmla="*/ 468937 h 687780"/>
                    <a:gd name="connsiteX23" fmla="*/ 997427 w 1657433"/>
                    <a:gd name="connsiteY23" fmla="*/ 389928 h 687780"/>
                    <a:gd name="connsiteX24" fmla="*/ 805198 w 1657433"/>
                    <a:gd name="connsiteY24" fmla="*/ 227048 h 687780"/>
                    <a:gd name="connsiteX25" fmla="*/ 792349 w 1657433"/>
                    <a:gd name="connsiteY25" fmla="*/ 225008 h 687780"/>
                    <a:gd name="connsiteX26" fmla="*/ 604384 w 1657433"/>
                    <a:gd name="connsiteY26" fmla="*/ 260572 h 687780"/>
                    <a:gd name="connsiteX27" fmla="*/ 601061 w 1657433"/>
                    <a:gd name="connsiteY27" fmla="*/ 262613 h 687780"/>
                    <a:gd name="connsiteX28" fmla="*/ 484659 w 1657433"/>
                    <a:gd name="connsiteY28" fmla="*/ 162150 h 687780"/>
                    <a:gd name="connsiteX29" fmla="*/ 234220 w 1657433"/>
                    <a:gd name="connsiteY29" fmla="*/ 123404 h 687780"/>
                    <a:gd name="connsiteX30" fmla="*/ 60553 w 1657433"/>
                    <a:gd name="connsiteY30" fmla="*/ 268422 h 687780"/>
                    <a:gd name="connsiteX31" fmla="*/ 611 w 1657433"/>
                    <a:gd name="connsiteY31" fmla="*/ 528120 h 687780"/>
                    <a:gd name="connsiteX32" fmla="*/ 6765 w 1657433"/>
                    <a:gd name="connsiteY32" fmla="*/ 533715 h 687780"/>
                    <a:gd name="connsiteX33" fmla="*/ 12360 w 1657433"/>
                    <a:gd name="connsiteY33" fmla="*/ 527561 h 687780"/>
                    <a:gd name="connsiteX34" fmla="*/ 70696 w 1657433"/>
                    <a:gd name="connsiteY34" fmla="*/ 274376 h 687780"/>
                    <a:gd name="connsiteX35" fmla="*/ 237655 w 1657433"/>
                    <a:gd name="connsiteY35" fmla="*/ 134656 h 687780"/>
                    <a:gd name="connsiteX36" fmla="*/ 478897 w 1657433"/>
                    <a:gd name="connsiteY36" fmla="*/ 172396 h 687780"/>
                    <a:gd name="connsiteX37" fmla="*/ 591182 w 1657433"/>
                    <a:gd name="connsiteY37" fmla="*/ 269084 h 687780"/>
                    <a:gd name="connsiteX38" fmla="*/ 464990 w 1657433"/>
                    <a:gd name="connsiteY38" fmla="*/ 505810 h 687780"/>
                    <a:gd name="connsiteX39" fmla="*/ 535083 w 1657433"/>
                    <a:gd name="connsiteY39" fmla="*/ 686540 h 687780"/>
                    <a:gd name="connsiteX40" fmla="*/ 546256 w 1657433"/>
                    <a:gd name="connsiteY40" fmla="*/ 687781 h 687780"/>
                    <a:gd name="connsiteX41" fmla="*/ 673066 w 1657433"/>
                    <a:gd name="connsiteY41" fmla="*/ 562635 h 687780"/>
                    <a:gd name="connsiteX42" fmla="*/ 651132 w 1657433"/>
                    <a:gd name="connsiteY42" fmla="*/ 341759 h 687780"/>
                    <a:gd name="connsiteX43" fmla="*/ 608323 w 1657433"/>
                    <a:gd name="connsiteY43" fmla="*/ 271954 h 687780"/>
                    <a:gd name="connsiteX44" fmla="*/ 610470 w 1657433"/>
                    <a:gd name="connsiteY44" fmla="*/ 270642 h 687780"/>
                    <a:gd name="connsiteX45" fmla="*/ 790732 w 1657433"/>
                    <a:gd name="connsiteY45" fmla="*/ 236657 h 687780"/>
                    <a:gd name="connsiteX46" fmla="*/ 803022 w 1657433"/>
                    <a:gd name="connsiteY46" fmla="*/ 238606 h 687780"/>
                    <a:gd name="connsiteX47" fmla="*/ 988165 w 1657433"/>
                    <a:gd name="connsiteY47" fmla="*/ 397194 h 687780"/>
                    <a:gd name="connsiteX48" fmla="*/ 1056848 w 1657433"/>
                    <a:gd name="connsiteY48" fmla="*/ 477478 h 687780"/>
                    <a:gd name="connsiteX49" fmla="*/ 1310145 w 1657433"/>
                    <a:gd name="connsiteY49" fmla="*/ 571329 h 687780"/>
                    <a:gd name="connsiteX50" fmla="*/ 1325052 w 1657433"/>
                    <a:gd name="connsiteY50" fmla="*/ 571570 h 687780"/>
                    <a:gd name="connsiteX51" fmla="*/ 1567676 w 1657433"/>
                    <a:gd name="connsiteY51" fmla="*/ 482791 h 687780"/>
                    <a:gd name="connsiteX52" fmla="*/ 1657057 w 1657433"/>
                    <a:gd name="connsiteY52" fmla="*/ 230453 h 687780"/>
                    <a:gd name="connsiteX53" fmla="*/ 640548 w 1657433"/>
                    <a:gd name="connsiteY53" fmla="*/ 346881 h 687780"/>
                    <a:gd name="connsiteX54" fmla="*/ 662011 w 1657433"/>
                    <a:gd name="connsiteY54" fmla="*/ 558601 h 687780"/>
                    <a:gd name="connsiteX55" fmla="*/ 537730 w 1657433"/>
                    <a:gd name="connsiteY55" fmla="*/ 675076 h 687780"/>
                    <a:gd name="connsiteX56" fmla="*/ 489599 w 1657433"/>
                    <a:gd name="connsiteY56" fmla="*/ 610086 h 687780"/>
                    <a:gd name="connsiteX57" fmla="*/ 476721 w 1657433"/>
                    <a:gd name="connsiteY57" fmla="*/ 506163 h 687780"/>
                    <a:gd name="connsiteX58" fmla="*/ 598444 w 1657433"/>
                    <a:gd name="connsiteY58" fmla="*/ 278369 h 687780"/>
                    <a:gd name="connsiteX59" fmla="*/ 640548 w 1657433"/>
                    <a:gd name="connsiteY59" fmla="*/ 346881 h 68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1657433" h="687780">
                      <a:moveTo>
                        <a:pt x="1657057" y="230453"/>
                      </a:moveTo>
                      <a:cubicBezTo>
                        <a:pt x="1653558" y="156190"/>
                        <a:pt x="1625538" y="93349"/>
                        <a:pt x="1578201" y="53507"/>
                      </a:cubicBezTo>
                      <a:cubicBezTo>
                        <a:pt x="1544213" y="24914"/>
                        <a:pt x="1498934" y="6408"/>
                        <a:pt x="1450656" y="1395"/>
                      </a:cubicBezTo>
                      <a:cubicBezTo>
                        <a:pt x="1398880" y="-3985"/>
                        <a:pt x="1348103" y="6261"/>
                        <a:pt x="1303853" y="31023"/>
                      </a:cubicBezTo>
                      <a:cubicBezTo>
                        <a:pt x="1256134" y="57714"/>
                        <a:pt x="1220675" y="98630"/>
                        <a:pt x="1198271" y="152612"/>
                      </a:cubicBezTo>
                      <a:lnTo>
                        <a:pt x="1198271" y="152609"/>
                      </a:lnTo>
                      <a:cubicBezTo>
                        <a:pt x="1198065" y="153138"/>
                        <a:pt x="1196095" y="157883"/>
                        <a:pt x="1195889" y="158413"/>
                      </a:cubicBezTo>
                      <a:lnTo>
                        <a:pt x="1195889" y="158416"/>
                      </a:lnTo>
                      <a:cubicBezTo>
                        <a:pt x="1194625" y="161670"/>
                        <a:pt x="1193420" y="164890"/>
                        <a:pt x="1192302" y="168071"/>
                      </a:cubicBezTo>
                      <a:cubicBezTo>
                        <a:pt x="1191773" y="169585"/>
                        <a:pt x="1191244" y="171094"/>
                        <a:pt x="1190744" y="172590"/>
                      </a:cubicBezTo>
                      <a:cubicBezTo>
                        <a:pt x="1175779" y="217293"/>
                        <a:pt x="1175220" y="252972"/>
                        <a:pt x="1175191" y="254618"/>
                      </a:cubicBezTo>
                      <a:cubicBezTo>
                        <a:pt x="1175161" y="257864"/>
                        <a:pt x="1177749" y="260528"/>
                        <a:pt x="1181012" y="260563"/>
                      </a:cubicBezTo>
                      <a:cubicBezTo>
                        <a:pt x="1181042" y="260563"/>
                        <a:pt x="1181042" y="260563"/>
                        <a:pt x="1181071" y="260563"/>
                      </a:cubicBezTo>
                      <a:cubicBezTo>
                        <a:pt x="1184276" y="260563"/>
                        <a:pt x="1186922" y="257973"/>
                        <a:pt x="1186951" y="254748"/>
                      </a:cubicBezTo>
                      <a:cubicBezTo>
                        <a:pt x="1186951" y="254380"/>
                        <a:pt x="1187480" y="222514"/>
                        <a:pt x="1200035" y="182119"/>
                      </a:cubicBezTo>
                      <a:cubicBezTo>
                        <a:pt x="1200535" y="180543"/>
                        <a:pt x="1205680" y="165375"/>
                        <a:pt x="1207327" y="161500"/>
                      </a:cubicBezTo>
                      <a:lnTo>
                        <a:pt x="1207327" y="161485"/>
                      </a:lnTo>
                      <a:cubicBezTo>
                        <a:pt x="1228584" y="107818"/>
                        <a:pt x="1262985" y="67370"/>
                        <a:pt x="1309586" y="41288"/>
                      </a:cubicBezTo>
                      <a:cubicBezTo>
                        <a:pt x="1402584" y="-10739"/>
                        <a:pt x="1511312" y="12580"/>
                        <a:pt x="1570616" y="62507"/>
                      </a:cubicBezTo>
                      <a:cubicBezTo>
                        <a:pt x="1615424" y="100215"/>
                        <a:pt x="1641974" y="160056"/>
                        <a:pt x="1645326" y="231012"/>
                      </a:cubicBezTo>
                      <a:cubicBezTo>
                        <a:pt x="1649618" y="321387"/>
                        <a:pt x="1615836" y="416981"/>
                        <a:pt x="1559296" y="474550"/>
                      </a:cubicBezTo>
                      <a:cubicBezTo>
                        <a:pt x="1503021" y="531848"/>
                        <a:pt x="1412346" y="562837"/>
                        <a:pt x="1310527" y="559577"/>
                      </a:cubicBezTo>
                      <a:cubicBezTo>
                        <a:pt x="1213413" y="556463"/>
                        <a:pt x="1121591" y="522581"/>
                        <a:pt x="1064904" y="468937"/>
                      </a:cubicBezTo>
                      <a:cubicBezTo>
                        <a:pt x="1043764" y="448923"/>
                        <a:pt x="1021242" y="420268"/>
                        <a:pt x="997427" y="389928"/>
                      </a:cubicBezTo>
                      <a:cubicBezTo>
                        <a:pt x="942622" y="320199"/>
                        <a:pt x="880525" y="241164"/>
                        <a:pt x="805198" y="227048"/>
                      </a:cubicBezTo>
                      <a:cubicBezTo>
                        <a:pt x="802581" y="226557"/>
                        <a:pt x="797818" y="225766"/>
                        <a:pt x="792349" y="225008"/>
                      </a:cubicBezTo>
                      <a:cubicBezTo>
                        <a:pt x="753157" y="219592"/>
                        <a:pt x="676624" y="217008"/>
                        <a:pt x="604384" y="260572"/>
                      </a:cubicBezTo>
                      <a:cubicBezTo>
                        <a:pt x="603266" y="261248"/>
                        <a:pt x="602179" y="261928"/>
                        <a:pt x="601061" y="262613"/>
                      </a:cubicBezTo>
                      <a:cubicBezTo>
                        <a:pt x="568278" y="221579"/>
                        <a:pt x="528203" y="186718"/>
                        <a:pt x="484659" y="162150"/>
                      </a:cubicBezTo>
                      <a:cubicBezTo>
                        <a:pt x="375196" y="100376"/>
                        <a:pt x="288046" y="106983"/>
                        <a:pt x="234220" y="123404"/>
                      </a:cubicBezTo>
                      <a:cubicBezTo>
                        <a:pt x="164668" y="144620"/>
                        <a:pt x="102991" y="196123"/>
                        <a:pt x="60553" y="268422"/>
                      </a:cubicBezTo>
                      <a:cubicBezTo>
                        <a:pt x="16809" y="342941"/>
                        <a:pt x="-3920" y="432746"/>
                        <a:pt x="611" y="528120"/>
                      </a:cubicBezTo>
                      <a:cubicBezTo>
                        <a:pt x="764" y="531366"/>
                        <a:pt x="3534" y="533880"/>
                        <a:pt x="6765" y="533715"/>
                      </a:cubicBezTo>
                      <a:cubicBezTo>
                        <a:pt x="10008" y="533562"/>
                        <a:pt x="12513" y="530807"/>
                        <a:pt x="12360" y="527561"/>
                      </a:cubicBezTo>
                      <a:cubicBezTo>
                        <a:pt x="7938" y="434472"/>
                        <a:pt x="28114" y="346922"/>
                        <a:pt x="70696" y="274376"/>
                      </a:cubicBezTo>
                      <a:cubicBezTo>
                        <a:pt x="111638" y="204629"/>
                        <a:pt x="170933" y="155008"/>
                        <a:pt x="237655" y="134656"/>
                      </a:cubicBezTo>
                      <a:cubicBezTo>
                        <a:pt x="289281" y="118905"/>
                        <a:pt x="373050" y="112669"/>
                        <a:pt x="478897" y="172396"/>
                      </a:cubicBezTo>
                      <a:cubicBezTo>
                        <a:pt x="520853" y="196070"/>
                        <a:pt x="559487" y="229603"/>
                        <a:pt x="591182" y="269084"/>
                      </a:cubicBezTo>
                      <a:cubicBezTo>
                        <a:pt x="471076" y="351727"/>
                        <a:pt x="465019" y="504225"/>
                        <a:pt x="464990" y="505810"/>
                      </a:cubicBezTo>
                      <a:cubicBezTo>
                        <a:pt x="463049" y="569000"/>
                        <a:pt x="480396" y="673944"/>
                        <a:pt x="535083" y="686540"/>
                      </a:cubicBezTo>
                      <a:cubicBezTo>
                        <a:pt x="538729" y="687378"/>
                        <a:pt x="542463" y="687783"/>
                        <a:pt x="546256" y="687781"/>
                      </a:cubicBezTo>
                      <a:cubicBezTo>
                        <a:pt x="593416" y="687778"/>
                        <a:pt x="650162" y="625375"/>
                        <a:pt x="673066" y="562635"/>
                      </a:cubicBezTo>
                      <a:cubicBezTo>
                        <a:pt x="696617" y="498068"/>
                        <a:pt x="688826" y="419627"/>
                        <a:pt x="651132" y="341759"/>
                      </a:cubicBezTo>
                      <a:cubicBezTo>
                        <a:pt x="639284" y="317288"/>
                        <a:pt x="624847" y="293823"/>
                        <a:pt x="608323" y="271954"/>
                      </a:cubicBezTo>
                      <a:cubicBezTo>
                        <a:pt x="609029" y="271513"/>
                        <a:pt x="609735" y="271080"/>
                        <a:pt x="610470" y="270642"/>
                      </a:cubicBezTo>
                      <a:cubicBezTo>
                        <a:pt x="679593" y="228948"/>
                        <a:pt x="753098" y="231453"/>
                        <a:pt x="790732" y="236657"/>
                      </a:cubicBezTo>
                      <a:cubicBezTo>
                        <a:pt x="796025" y="237386"/>
                        <a:pt x="800553" y="238141"/>
                        <a:pt x="803022" y="238606"/>
                      </a:cubicBezTo>
                      <a:cubicBezTo>
                        <a:pt x="874028" y="251907"/>
                        <a:pt x="934684" y="329093"/>
                        <a:pt x="988165" y="397194"/>
                      </a:cubicBezTo>
                      <a:cubicBezTo>
                        <a:pt x="1012275" y="427883"/>
                        <a:pt x="1035062" y="456867"/>
                        <a:pt x="1056848" y="477478"/>
                      </a:cubicBezTo>
                      <a:cubicBezTo>
                        <a:pt x="1115534" y="533045"/>
                        <a:pt x="1210237" y="568130"/>
                        <a:pt x="1310145" y="571329"/>
                      </a:cubicBezTo>
                      <a:cubicBezTo>
                        <a:pt x="1315143" y="571488"/>
                        <a:pt x="1320112" y="571570"/>
                        <a:pt x="1325052" y="571570"/>
                      </a:cubicBezTo>
                      <a:cubicBezTo>
                        <a:pt x="1424077" y="571567"/>
                        <a:pt x="1511900" y="539590"/>
                        <a:pt x="1567676" y="482791"/>
                      </a:cubicBezTo>
                      <a:cubicBezTo>
                        <a:pt x="1626420" y="422994"/>
                        <a:pt x="1661497" y="323948"/>
                        <a:pt x="1657057" y="230453"/>
                      </a:cubicBezTo>
                      <a:close/>
                      <a:moveTo>
                        <a:pt x="640548" y="346881"/>
                      </a:moveTo>
                      <a:cubicBezTo>
                        <a:pt x="676830" y="421859"/>
                        <a:pt x="684474" y="497048"/>
                        <a:pt x="662011" y="558601"/>
                      </a:cubicBezTo>
                      <a:cubicBezTo>
                        <a:pt x="639430" y="620497"/>
                        <a:pt x="580215" y="684861"/>
                        <a:pt x="537730" y="675076"/>
                      </a:cubicBezTo>
                      <a:cubicBezTo>
                        <a:pt x="512150" y="669187"/>
                        <a:pt x="497449" y="636483"/>
                        <a:pt x="489599" y="610086"/>
                      </a:cubicBezTo>
                      <a:cubicBezTo>
                        <a:pt x="478897" y="573981"/>
                        <a:pt x="475927" y="532730"/>
                        <a:pt x="476721" y="506163"/>
                      </a:cubicBezTo>
                      <a:cubicBezTo>
                        <a:pt x="476780" y="504637"/>
                        <a:pt x="482572" y="357551"/>
                        <a:pt x="598444" y="278369"/>
                      </a:cubicBezTo>
                      <a:cubicBezTo>
                        <a:pt x="614704" y="299812"/>
                        <a:pt x="628905" y="322842"/>
                        <a:pt x="640548" y="34688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08D636B5-636D-A39B-7F6F-DE379CE61725}"/>
                    </a:ext>
                  </a:extLst>
                </p:cNvPr>
                <p:cNvSpPr/>
                <p:nvPr/>
              </p:nvSpPr>
              <p:spPr>
                <a:xfrm>
                  <a:off x="4164288" y="2960080"/>
                  <a:ext cx="11629" cy="13290"/>
                </a:xfrm>
                <a:custGeom>
                  <a:avLst/>
                  <a:gdLst>
                    <a:gd name="connsiteX0" fmla="*/ 462 w 11629"/>
                    <a:gd name="connsiteY0" fmla="*/ 4213 h 13290"/>
                    <a:gd name="connsiteX1" fmla="*/ 9518 w 11629"/>
                    <a:gd name="connsiteY1" fmla="*/ 13290 h 13290"/>
                    <a:gd name="connsiteX2" fmla="*/ 11370 w 11629"/>
                    <a:gd name="connsiteY2" fmla="*/ 12049 h 13290"/>
                    <a:gd name="connsiteX3" fmla="*/ 11252 w 11629"/>
                    <a:gd name="connsiteY3" fmla="*/ 8850 h 13290"/>
                    <a:gd name="connsiteX4" fmla="*/ 2197 w 11629"/>
                    <a:gd name="connsiteY4" fmla="*/ 0 h 13290"/>
                    <a:gd name="connsiteX5" fmla="*/ 138 w 11629"/>
                    <a:gd name="connsiteY5" fmla="*/ 1285 h 13290"/>
                    <a:gd name="connsiteX6" fmla="*/ 462 w 11629"/>
                    <a:gd name="connsiteY6" fmla="*/ 4213 h 1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29" h="13290">
                      <a:moveTo>
                        <a:pt x="462" y="4213"/>
                      </a:moveTo>
                      <a:lnTo>
                        <a:pt x="9518" y="13290"/>
                      </a:lnTo>
                      <a:cubicBezTo>
                        <a:pt x="10253" y="13322"/>
                        <a:pt x="11076" y="12734"/>
                        <a:pt x="11370" y="12049"/>
                      </a:cubicBezTo>
                      <a:cubicBezTo>
                        <a:pt x="11870" y="10888"/>
                        <a:pt x="11546" y="9753"/>
                        <a:pt x="11252" y="8850"/>
                      </a:cubicBezTo>
                      <a:lnTo>
                        <a:pt x="2197" y="0"/>
                      </a:lnTo>
                      <a:cubicBezTo>
                        <a:pt x="1314" y="94"/>
                        <a:pt x="433" y="570"/>
                        <a:pt x="138" y="1285"/>
                      </a:cubicBezTo>
                      <a:cubicBezTo>
                        <a:pt x="-156" y="1973"/>
                        <a:pt x="50" y="3167"/>
                        <a:pt x="462" y="421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2" name="Content Placeholder 9" descr="A collection of sewing implements">
              <a:extLst>
                <a:ext uri="{FF2B5EF4-FFF2-40B4-BE49-F238E27FC236}">
                  <a16:creationId xmlns:a16="http://schemas.microsoft.com/office/drawing/2014/main" id="{D7B43026-8579-81E2-124D-C056368660AB}"/>
                </a:ext>
              </a:extLst>
            </p:cNvPr>
            <p:cNvGrpSpPr/>
            <p:nvPr/>
          </p:nvGrpSpPr>
          <p:grpSpPr>
            <a:xfrm>
              <a:off x="947399" y="2344490"/>
              <a:ext cx="1053583" cy="849127"/>
              <a:chOff x="947399" y="2344490"/>
              <a:chExt cx="1053583" cy="849127"/>
            </a:xfrm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7DA58A9-1491-28C7-D91B-7A5CD299904E}"/>
                  </a:ext>
                </a:extLst>
              </p:cNvPr>
              <p:cNvSpPr/>
              <p:nvPr/>
            </p:nvSpPr>
            <p:spPr>
              <a:xfrm>
                <a:off x="947399" y="2384824"/>
                <a:ext cx="1053583" cy="808793"/>
              </a:xfrm>
              <a:custGeom>
                <a:avLst/>
                <a:gdLst>
                  <a:gd name="connsiteX0" fmla="*/ 1052848 w 1053583"/>
                  <a:gd name="connsiteY0" fmla="*/ 80727 h 808793"/>
                  <a:gd name="connsiteX1" fmla="*/ 1010633 w 1053583"/>
                  <a:gd name="connsiteY1" fmla="*/ 25942 h 808793"/>
                  <a:gd name="connsiteX2" fmla="*/ 913812 w 1053583"/>
                  <a:gd name="connsiteY2" fmla="*/ 40399 h 808793"/>
                  <a:gd name="connsiteX3" fmla="*/ 836938 w 1053583"/>
                  <a:gd name="connsiteY3" fmla="*/ 99750 h 808793"/>
                  <a:gd name="connsiteX4" fmla="*/ 757480 w 1053583"/>
                  <a:gd name="connsiteY4" fmla="*/ 215616 h 808793"/>
                  <a:gd name="connsiteX5" fmla="*/ 753664 w 1053583"/>
                  <a:gd name="connsiteY5" fmla="*/ 213352 h 808793"/>
                  <a:gd name="connsiteX6" fmla="*/ 738924 w 1053583"/>
                  <a:gd name="connsiteY6" fmla="*/ 204802 h 808793"/>
                  <a:gd name="connsiteX7" fmla="*/ 730180 w 1053583"/>
                  <a:gd name="connsiteY7" fmla="*/ 171564 h 808793"/>
                  <a:gd name="connsiteX8" fmla="*/ 720354 w 1053583"/>
                  <a:gd name="connsiteY8" fmla="*/ 155475 h 808793"/>
                  <a:gd name="connsiteX9" fmla="*/ 720354 w 1053583"/>
                  <a:gd name="connsiteY9" fmla="*/ 155475 h 808793"/>
                  <a:gd name="connsiteX10" fmla="*/ 691787 w 1053583"/>
                  <a:gd name="connsiteY10" fmla="*/ 143429 h 808793"/>
                  <a:gd name="connsiteX11" fmla="*/ 691787 w 1053583"/>
                  <a:gd name="connsiteY11" fmla="*/ 143429 h 808793"/>
                  <a:gd name="connsiteX12" fmla="*/ 661436 w 1053583"/>
                  <a:gd name="connsiteY12" fmla="*/ 99844 h 808793"/>
                  <a:gd name="connsiteX13" fmla="*/ 661436 w 1053583"/>
                  <a:gd name="connsiteY13" fmla="*/ 99844 h 808793"/>
                  <a:gd name="connsiteX14" fmla="*/ 644256 w 1053583"/>
                  <a:gd name="connsiteY14" fmla="*/ 97171 h 808793"/>
                  <a:gd name="connsiteX15" fmla="*/ 644256 w 1053583"/>
                  <a:gd name="connsiteY15" fmla="*/ 97171 h 808793"/>
                  <a:gd name="connsiteX16" fmla="*/ 623819 w 1053583"/>
                  <a:gd name="connsiteY16" fmla="*/ 68863 h 808793"/>
                  <a:gd name="connsiteX17" fmla="*/ 577259 w 1053583"/>
                  <a:gd name="connsiteY17" fmla="*/ 56458 h 808793"/>
                  <a:gd name="connsiteX18" fmla="*/ 577259 w 1053583"/>
                  <a:gd name="connsiteY18" fmla="*/ 56458 h 808793"/>
                  <a:gd name="connsiteX19" fmla="*/ 539177 w 1053583"/>
                  <a:gd name="connsiteY19" fmla="*/ 26110 h 808793"/>
                  <a:gd name="connsiteX20" fmla="*/ 491749 w 1053583"/>
                  <a:gd name="connsiteY20" fmla="*/ 15646 h 808793"/>
                  <a:gd name="connsiteX21" fmla="*/ 436192 w 1053583"/>
                  <a:gd name="connsiteY21" fmla="*/ 16560 h 808793"/>
                  <a:gd name="connsiteX22" fmla="*/ 436192 w 1053583"/>
                  <a:gd name="connsiteY22" fmla="*/ 16560 h 808793"/>
                  <a:gd name="connsiteX23" fmla="*/ 408016 w 1053583"/>
                  <a:gd name="connsiteY23" fmla="*/ 266 h 808793"/>
                  <a:gd name="connsiteX24" fmla="*/ 349583 w 1053583"/>
                  <a:gd name="connsiteY24" fmla="*/ 12073 h 808793"/>
                  <a:gd name="connsiteX25" fmla="*/ 301928 w 1053583"/>
                  <a:gd name="connsiteY25" fmla="*/ 27900 h 808793"/>
                  <a:gd name="connsiteX26" fmla="*/ 301928 w 1053583"/>
                  <a:gd name="connsiteY26" fmla="*/ 27900 h 808793"/>
                  <a:gd name="connsiteX27" fmla="*/ 246085 w 1053583"/>
                  <a:gd name="connsiteY27" fmla="*/ 37006 h 808793"/>
                  <a:gd name="connsiteX28" fmla="*/ 246085 w 1053583"/>
                  <a:gd name="connsiteY28" fmla="*/ 37006 h 808793"/>
                  <a:gd name="connsiteX29" fmla="*/ 189704 w 1053583"/>
                  <a:gd name="connsiteY29" fmla="*/ 60495 h 808793"/>
                  <a:gd name="connsiteX30" fmla="*/ 160391 w 1053583"/>
                  <a:gd name="connsiteY30" fmla="*/ 97718 h 808793"/>
                  <a:gd name="connsiteX31" fmla="*/ 130595 w 1053583"/>
                  <a:gd name="connsiteY31" fmla="*/ 105204 h 808793"/>
                  <a:gd name="connsiteX32" fmla="*/ 126767 w 1053583"/>
                  <a:gd name="connsiteY32" fmla="*/ 110608 h 808793"/>
                  <a:gd name="connsiteX33" fmla="*/ 100496 w 1053583"/>
                  <a:gd name="connsiteY33" fmla="*/ 150324 h 808793"/>
                  <a:gd name="connsiteX34" fmla="*/ 75505 w 1053583"/>
                  <a:gd name="connsiteY34" fmla="*/ 190942 h 808793"/>
                  <a:gd name="connsiteX35" fmla="*/ 40884 w 1053583"/>
                  <a:gd name="connsiteY35" fmla="*/ 223855 h 808793"/>
                  <a:gd name="connsiteX36" fmla="*/ 41784 w 1053583"/>
                  <a:gd name="connsiteY36" fmla="*/ 258434 h 808793"/>
                  <a:gd name="connsiteX37" fmla="*/ 14584 w 1053583"/>
                  <a:gd name="connsiteY37" fmla="*/ 291608 h 808793"/>
                  <a:gd name="connsiteX38" fmla="*/ 21070 w 1053583"/>
                  <a:gd name="connsiteY38" fmla="*/ 332930 h 808793"/>
                  <a:gd name="connsiteX39" fmla="*/ 183 w 1053583"/>
                  <a:gd name="connsiteY39" fmla="*/ 369435 h 808793"/>
                  <a:gd name="connsiteX40" fmla="*/ 12685 w 1053583"/>
                  <a:gd name="connsiteY40" fmla="*/ 396411 h 808793"/>
                  <a:gd name="connsiteX41" fmla="*/ 4605 w 1053583"/>
                  <a:gd name="connsiteY41" fmla="*/ 427248 h 808793"/>
                  <a:gd name="connsiteX42" fmla="*/ 21252 w 1053583"/>
                  <a:gd name="connsiteY42" fmla="*/ 480735 h 808793"/>
                  <a:gd name="connsiteX43" fmla="*/ 31455 w 1053583"/>
                  <a:gd name="connsiteY43" fmla="*/ 533920 h 808793"/>
                  <a:gd name="connsiteX44" fmla="*/ 41775 w 1053583"/>
                  <a:gd name="connsiteY44" fmla="*/ 550171 h 808793"/>
                  <a:gd name="connsiteX45" fmla="*/ 41775 w 1053583"/>
                  <a:gd name="connsiteY45" fmla="*/ 550171 h 808793"/>
                  <a:gd name="connsiteX46" fmla="*/ 40125 w 1053583"/>
                  <a:gd name="connsiteY46" fmla="*/ 566789 h 808793"/>
                  <a:gd name="connsiteX47" fmla="*/ 76096 w 1053583"/>
                  <a:gd name="connsiteY47" fmla="*/ 626912 h 808793"/>
                  <a:gd name="connsiteX48" fmla="*/ 122018 w 1053583"/>
                  <a:gd name="connsiteY48" fmla="*/ 680668 h 808793"/>
                  <a:gd name="connsiteX49" fmla="*/ 185220 w 1053583"/>
                  <a:gd name="connsiteY49" fmla="*/ 743794 h 808793"/>
                  <a:gd name="connsiteX50" fmla="*/ 185220 w 1053583"/>
                  <a:gd name="connsiteY50" fmla="*/ 743794 h 808793"/>
                  <a:gd name="connsiteX51" fmla="*/ 191695 w 1053583"/>
                  <a:gd name="connsiteY51" fmla="*/ 749456 h 808793"/>
                  <a:gd name="connsiteX52" fmla="*/ 191695 w 1053583"/>
                  <a:gd name="connsiteY52" fmla="*/ 749456 h 808793"/>
                  <a:gd name="connsiteX53" fmla="*/ 226609 w 1053583"/>
                  <a:gd name="connsiteY53" fmla="*/ 751370 h 808793"/>
                  <a:gd name="connsiteX54" fmla="*/ 286477 w 1053583"/>
                  <a:gd name="connsiteY54" fmla="*/ 778414 h 808793"/>
                  <a:gd name="connsiteX55" fmla="*/ 286477 w 1053583"/>
                  <a:gd name="connsiteY55" fmla="*/ 778414 h 808793"/>
                  <a:gd name="connsiteX56" fmla="*/ 308626 w 1053583"/>
                  <a:gd name="connsiteY56" fmla="*/ 786579 h 808793"/>
                  <a:gd name="connsiteX57" fmla="*/ 382663 w 1053583"/>
                  <a:gd name="connsiteY57" fmla="*/ 798957 h 808793"/>
                  <a:gd name="connsiteX58" fmla="*/ 382663 w 1053583"/>
                  <a:gd name="connsiteY58" fmla="*/ 798957 h 808793"/>
                  <a:gd name="connsiteX59" fmla="*/ 461145 w 1053583"/>
                  <a:gd name="connsiteY59" fmla="*/ 798616 h 808793"/>
                  <a:gd name="connsiteX60" fmla="*/ 509825 w 1053583"/>
                  <a:gd name="connsiteY60" fmla="*/ 778505 h 808793"/>
                  <a:gd name="connsiteX61" fmla="*/ 544267 w 1053583"/>
                  <a:gd name="connsiteY61" fmla="*/ 783033 h 808793"/>
                  <a:gd name="connsiteX62" fmla="*/ 579123 w 1053583"/>
                  <a:gd name="connsiteY62" fmla="*/ 751632 h 808793"/>
                  <a:gd name="connsiteX63" fmla="*/ 617624 w 1053583"/>
                  <a:gd name="connsiteY63" fmla="*/ 747892 h 808793"/>
                  <a:gd name="connsiteX64" fmla="*/ 641234 w 1053583"/>
                  <a:gd name="connsiteY64" fmla="*/ 712745 h 808793"/>
                  <a:gd name="connsiteX65" fmla="*/ 690747 w 1053583"/>
                  <a:gd name="connsiteY65" fmla="*/ 666364 h 808793"/>
                  <a:gd name="connsiteX66" fmla="*/ 726499 w 1053583"/>
                  <a:gd name="connsiteY66" fmla="*/ 648408 h 808793"/>
                  <a:gd name="connsiteX67" fmla="*/ 734041 w 1053583"/>
                  <a:gd name="connsiteY67" fmla="*/ 609121 h 808793"/>
                  <a:gd name="connsiteX68" fmla="*/ 767579 w 1053583"/>
                  <a:gd name="connsiteY68" fmla="*/ 575533 h 808793"/>
                  <a:gd name="connsiteX69" fmla="*/ 789769 w 1053583"/>
                  <a:gd name="connsiteY69" fmla="*/ 495942 h 808793"/>
                  <a:gd name="connsiteX70" fmla="*/ 793259 w 1053583"/>
                  <a:gd name="connsiteY70" fmla="*/ 462727 h 808793"/>
                  <a:gd name="connsiteX71" fmla="*/ 793259 w 1053583"/>
                  <a:gd name="connsiteY71" fmla="*/ 462727 h 808793"/>
                  <a:gd name="connsiteX72" fmla="*/ 806422 w 1053583"/>
                  <a:gd name="connsiteY72" fmla="*/ 442519 h 808793"/>
                  <a:gd name="connsiteX73" fmla="*/ 793903 w 1053583"/>
                  <a:gd name="connsiteY73" fmla="*/ 396782 h 808793"/>
                  <a:gd name="connsiteX74" fmla="*/ 793903 w 1053583"/>
                  <a:gd name="connsiteY74" fmla="*/ 396782 h 808793"/>
                  <a:gd name="connsiteX75" fmla="*/ 805605 w 1053583"/>
                  <a:gd name="connsiteY75" fmla="*/ 363090 h 808793"/>
                  <a:gd name="connsiteX76" fmla="*/ 805605 w 1053583"/>
                  <a:gd name="connsiteY76" fmla="*/ 363090 h 808793"/>
                  <a:gd name="connsiteX77" fmla="*/ 795079 w 1053583"/>
                  <a:gd name="connsiteY77" fmla="*/ 348198 h 808793"/>
                  <a:gd name="connsiteX78" fmla="*/ 795079 w 1053583"/>
                  <a:gd name="connsiteY78" fmla="*/ 348198 h 808793"/>
                  <a:gd name="connsiteX79" fmla="*/ 787858 w 1053583"/>
                  <a:gd name="connsiteY79" fmla="*/ 318202 h 808793"/>
                  <a:gd name="connsiteX80" fmla="*/ 766065 w 1053583"/>
                  <a:gd name="connsiteY80" fmla="*/ 263894 h 808793"/>
                  <a:gd name="connsiteX81" fmla="*/ 766289 w 1053583"/>
                  <a:gd name="connsiteY81" fmla="*/ 243980 h 808793"/>
                  <a:gd name="connsiteX82" fmla="*/ 850593 w 1053583"/>
                  <a:gd name="connsiteY82" fmla="*/ 112345 h 808793"/>
                  <a:gd name="connsiteX83" fmla="*/ 1005170 w 1053583"/>
                  <a:gd name="connsiteY83" fmla="*/ 43695 h 808793"/>
                  <a:gd name="connsiteX84" fmla="*/ 1034436 w 1053583"/>
                  <a:gd name="connsiteY84" fmla="*/ 83229 h 808793"/>
                  <a:gd name="connsiteX85" fmla="*/ 993603 w 1053583"/>
                  <a:gd name="connsiteY85" fmla="*/ 157060 h 808793"/>
                  <a:gd name="connsiteX86" fmla="*/ 921225 w 1053583"/>
                  <a:gd name="connsiteY86" fmla="*/ 196520 h 808793"/>
                  <a:gd name="connsiteX87" fmla="*/ 826748 w 1053583"/>
                  <a:gd name="connsiteY87" fmla="*/ 268122 h 808793"/>
                  <a:gd name="connsiteX88" fmla="*/ 815978 w 1053583"/>
                  <a:gd name="connsiteY88" fmla="*/ 364066 h 808793"/>
                  <a:gd name="connsiteX89" fmla="*/ 936243 w 1053583"/>
                  <a:gd name="connsiteY89" fmla="*/ 520331 h 808793"/>
                  <a:gd name="connsiteX90" fmla="*/ 939771 w 1053583"/>
                  <a:gd name="connsiteY90" fmla="*/ 521031 h 808793"/>
                  <a:gd name="connsiteX91" fmla="*/ 948368 w 1053583"/>
                  <a:gd name="connsiteY91" fmla="*/ 515268 h 808793"/>
                  <a:gd name="connsiteX92" fmla="*/ 943790 w 1053583"/>
                  <a:gd name="connsiteY92" fmla="*/ 503357 h 808793"/>
                  <a:gd name="connsiteX93" fmla="*/ 831287 w 1053583"/>
                  <a:gd name="connsiteY93" fmla="*/ 349492 h 808793"/>
                  <a:gd name="connsiteX94" fmla="*/ 842210 w 1053583"/>
                  <a:gd name="connsiteY94" fmla="*/ 278430 h 808793"/>
                  <a:gd name="connsiteX95" fmla="*/ 929372 w 1053583"/>
                  <a:gd name="connsiteY95" fmla="*/ 213223 h 808793"/>
                  <a:gd name="connsiteX96" fmla="*/ 1003623 w 1053583"/>
                  <a:gd name="connsiteY96" fmla="*/ 172713 h 808793"/>
                  <a:gd name="connsiteX97" fmla="*/ 1052848 w 1053583"/>
                  <a:gd name="connsiteY97" fmla="*/ 80727 h 80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1053583" h="808793">
                    <a:moveTo>
                      <a:pt x="1052848" y="80727"/>
                    </a:moveTo>
                    <a:cubicBezTo>
                      <a:pt x="1049237" y="54227"/>
                      <a:pt x="1032666" y="32722"/>
                      <a:pt x="1010633" y="25942"/>
                    </a:cubicBezTo>
                    <a:cubicBezTo>
                      <a:pt x="982498" y="17286"/>
                      <a:pt x="949018" y="22285"/>
                      <a:pt x="913812" y="40399"/>
                    </a:cubicBezTo>
                    <a:cubicBezTo>
                      <a:pt x="887071" y="54159"/>
                      <a:pt x="859051" y="75790"/>
                      <a:pt x="836938" y="99750"/>
                    </a:cubicBezTo>
                    <a:cubicBezTo>
                      <a:pt x="797622" y="142344"/>
                      <a:pt x="771690" y="184168"/>
                      <a:pt x="757480" y="215616"/>
                    </a:cubicBezTo>
                    <a:cubicBezTo>
                      <a:pt x="756257" y="214834"/>
                      <a:pt x="754987" y="214079"/>
                      <a:pt x="753664" y="213352"/>
                    </a:cubicBezTo>
                    <a:lnTo>
                      <a:pt x="738924" y="204802"/>
                    </a:lnTo>
                    <a:cubicBezTo>
                      <a:pt x="728202" y="197325"/>
                      <a:pt x="731533" y="182786"/>
                      <a:pt x="730180" y="171564"/>
                    </a:cubicBezTo>
                    <a:cubicBezTo>
                      <a:pt x="729589" y="164354"/>
                      <a:pt x="726829" y="158600"/>
                      <a:pt x="720354" y="155475"/>
                    </a:cubicBezTo>
                    <a:lnTo>
                      <a:pt x="720354" y="155475"/>
                    </a:lnTo>
                    <a:cubicBezTo>
                      <a:pt x="711928" y="150897"/>
                      <a:pt x="698791" y="149730"/>
                      <a:pt x="691787" y="143429"/>
                    </a:cubicBezTo>
                    <a:lnTo>
                      <a:pt x="691787" y="143429"/>
                    </a:lnTo>
                    <a:cubicBezTo>
                      <a:pt x="679894" y="130633"/>
                      <a:pt x="686939" y="99267"/>
                      <a:pt x="661436" y="99844"/>
                    </a:cubicBezTo>
                    <a:lnTo>
                      <a:pt x="661436" y="99844"/>
                    </a:lnTo>
                    <a:cubicBezTo>
                      <a:pt x="655641" y="99038"/>
                      <a:pt x="649461" y="98691"/>
                      <a:pt x="644256" y="97171"/>
                    </a:cubicBezTo>
                    <a:lnTo>
                      <a:pt x="644256" y="97171"/>
                    </a:lnTo>
                    <a:cubicBezTo>
                      <a:pt x="631355" y="94022"/>
                      <a:pt x="629244" y="78860"/>
                      <a:pt x="623819" y="68863"/>
                    </a:cubicBezTo>
                    <a:cubicBezTo>
                      <a:pt x="615537" y="49226"/>
                      <a:pt x="592400" y="62548"/>
                      <a:pt x="577259" y="56458"/>
                    </a:cubicBezTo>
                    <a:lnTo>
                      <a:pt x="577259" y="56458"/>
                    </a:lnTo>
                    <a:cubicBezTo>
                      <a:pt x="562981" y="49584"/>
                      <a:pt x="559550" y="21347"/>
                      <a:pt x="539177" y="26110"/>
                    </a:cubicBezTo>
                    <a:cubicBezTo>
                      <a:pt x="519069" y="31817"/>
                      <a:pt x="505539" y="34678"/>
                      <a:pt x="491749" y="15646"/>
                    </a:cubicBezTo>
                    <a:cubicBezTo>
                      <a:pt x="475575" y="-7108"/>
                      <a:pt x="455511" y="20206"/>
                      <a:pt x="436192" y="16560"/>
                    </a:cubicBezTo>
                    <a:lnTo>
                      <a:pt x="436192" y="16560"/>
                    </a:lnTo>
                    <a:cubicBezTo>
                      <a:pt x="426504" y="13679"/>
                      <a:pt x="418127" y="3509"/>
                      <a:pt x="408016" y="266"/>
                    </a:cubicBezTo>
                    <a:cubicBezTo>
                      <a:pt x="385847" y="-3257"/>
                      <a:pt x="373342" y="29718"/>
                      <a:pt x="349583" y="12073"/>
                    </a:cubicBezTo>
                    <a:cubicBezTo>
                      <a:pt x="326908" y="-2813"/>
                      <a:pt x="317579" y="14529"/>
                      <a:pt x="301928" y="27900"/>
                    </a:cubicBezTo>
                    <a:lnTo>
                      <a:pt x="301928" y="27900"/>
                    </a:lnTo>
                    <a:cubicBezTo>
                      <a:pt x="284537" y="38650"/>
                      <a:pt x="258011" y="12515"/>
                      <a:pt x="246085" y="37006"/>
                    </a:cubicBezTo>
                    <a:lnTo>
                      <a:pt x="246085" y="37006"/>
                    </a:lnTo>
                    <a:cubicBezTo>
                      <a:pt x="230576" y="70057"/>
                      <a:pt x="213382" y="51357"/>
                      <a:pt x="189704" y="60495"/>
                    </a:cubicBezTo>
                    <a:cubicBezTo>
                      <a:pt x="176982" y="69907"/>
                      <a:pt x="179105" y="95037"/>
                      <a:pt x="160391" y="97718"/>
                    </a:cubicBezTo>
                    <a:cubicBezTo>
                      <a:pt x="150582" y="100152"/>
                      <a:pt x="138874" y="98474"/>
                      <a:pt x="130595" y="105204"/>
                    </a:cubicBezTo>
                    <a:cubicBezTo>
                      <a:pt x="128972" y="106730"/>
                      <a:pt x="127755" y="108597"/>
                      <a:pt x="126767" y="110608"/>
                    </a:cubicBezTo>
                    <a:cubicBezTo>
                      <a:pt x="121407" y="125941"/>
                      <a:pt x="121448" y="147804"/>
                      <a:pt x="100496" y="150324"/>
                    </a:cubicBezTo>
                    <a:cubicBezTo>
                      <a:pt x="75687" y="154299"/>
                      <a:pt x="75802" y="170461"/>
                      <a:pt x="75505" y="190942"/>
                    </a:cubicBezTo>
                    <a:cubicBezTo>
                      <a:pt x="74217" y="210145"/>
                      <a:pt x="49190" y="209468"/>
                      <a:pt x="40884" y="223855"/>
                    </a:cubicBezTo>
                    <a:cubicBezTo>
                      <a:pt x="36153" y="233584"/>
                      <a:pt x="42651" y="247414"/>
                      <a:pt x="41784" y="258434"/>
                    </a:cubicBezTo>
                    <a:cubicBezTo>
                      <a:pt x="40813" y="274270"/>
                      <a:pt x="20464" y="278789"/>
                      <a:pt x="14584" y="291608"/>
                    </a:cubicBezTo>
                    <a:cubicBezTo>
                      <a:pt x="9253" y="305554"/>
                      <a:pt x="23313" y="318840"/>
                      <a:pt x="21070" y="332930"/>
                    </a:cubicBezTo>
                    <a:cubicBezTo>
                      <a:pt x="18183" y="346684"/>
                      <a:pt x="-134" y="354416"/>
                      <a:pt x="183" y="369435"/>
                    </a:cubicBezTo>
                    <a:cubicBezTo>
                      <a:pt x="850" y="378203"/>
                      <a:pt x="8980" y="387382"/>
                      <a:pt x="12685" y="396411"/>
                    </a:cubicBezTo>
                    <a:cubicBezTo>
                      <a:pt x="18115" y="407416"/>
                      <a:pt x="9797" y="417948"/>
                      <a:pt x="4605" y="427248"/>
                    </a:cubicBezTo>
                    <a:cubicBezTo>
                      <a:pt x="-11975" y="448855"/>
                      <a:pt x="21570" y="460098"/>
                      <a:pt x="21252" y="480735"/>
                    </a:cubicBezTo>
                    <a:cubicBezTo>
                      <a:pt x="14902" y="504974"/>
                      <a:pt x="4949" y="517876"/>
                      <a:pt x="31455" y="533920"/>
                    </a:cubicBezTo>
                    <a:cubicBezTo>
                      <a:pt x="36574" y="538072"/>
                      <a:pt x="41572" y="543270"/>
                      <a:pt x="41775" y="550171"/>
                    </a:cubicBezTo>
                    <a:lnTo>
                      <a:pt x="41775" y="550171"/>
                    </a:lnTo>
                    <a:cubicBezTo>
                      <a:pt x="42169" y="555298"/>
                      <a:pt x="41034" y="561097"/>
                      <a:pt x="40125" y="566789"/>
                    </a:cubicBezTo>
                    <a:cubicBezTo>
                      <a:pt x="29982" y="601806"/>
                      <a:pt x="81282" y="592815"/>
                      <a:pt x="76096" y="626912"/>
                    </a:cubicBezTo>
                    <a:cubicBezTo>
                      <a:pt x="69854" y="666620"/>
                      <a:pt x="118308" y="648232"/>
                      <a:pt x="122018" y="680668"/>
                    </a:cubicBezTo>
                    <a:cubicBezTo>
                      <a:pt x="130098" y="734820"/>
                      <a:pt x="165698" y="682062"/>
                      <a:pt x="185220" y="743794"/>
                    </a:cubicBezTo>
                    <a:lnTo>
                      <a:pt x="185220" y="743794"/>
                    </a:lnTo>
                    <a:cubicBezTo>
                      <a:pt x="186949" y="746134"/>
                      <a:pt x="189005" y="748295"/>
                      <a:pt x="191695" y="749456"/>
                    </a:cubicBezTo>
                    <a:lnTo>
                      <a:pt x="191695" y="749456"/>
                    </a:lnTo>
                    <a:cubicBezTo>
                      <a:pt x="201247" y="753911"/>
                      <a:pt x="215637" y="748668"/>
                      <a:pt x="226609" y="751370"/>
                    </a:cubicBezTo>
                    <a:cubicBezTo>
                      <a:pt x="254030" y="766521"/>
                      <a:pt x="242310" y="794156"/>
                      <a:pt x="286477" y="778414"/>
                    </a:cubicBezTo>
                    <a:lnTo>
                      <a:pt x="286477" y="778414"/>
                    </a:lnTo>
                    <a:cubicBezTo>
                      <a:pt x="295104" y="776212"/>
                      <a:pt x="302939" y="780243"/>
                      <a:pt x="308626" y="786579"/>
                    </a:cubicBezTo>
                    <a:cubicBezTo>
                      <a:pt x="335273" y="825686"/>
                      <a:pt x="354431" y="775012"/>
                      <a:pt x="382663" y="798957"/>
                    </a:cubicBezTo>
                    <a:lnTo>
                      <a:pt x="382663" y="798957"/>
                    </a:lnTo>
                    <a:cubicBezTo>
                      <a:pt x="417768" y="830667"/>
                      <a:pt x="423478" y="773319"/>
                      <a:pt x="461145" y="798616"/>
                    </a:cubicBezTo>
                    <a:cubicBezTo>
                      <a:pt x="482864" y="813114"/>
                      <a:pt x="492922" y="785879"/>
                      <a:pt x="509825" y="778505"/>
                    </a:cubicBezTo>
                    <a:cubicBezTo>
                      <a:pt x="520904" y="775739"/>
                      <a:pt x="532924" y="783398"/>
                      <a:pt x="544267" y="783033"/>
                    </a:cubicBezTo>
                    <a:cubicBezTo>
                      <a:pt x="561849" y="782575"/>
                      <a:pt x="563525" y="756977"/>
                      <a:pt x="579123" y="751632"/>
                    </a:cubicBezTo>
                    <a:cubicBezTo>
                      <a:pt x="591289" y="747948"/>
                      <a:pt x="607795" y="755325"/>
                      <a:pt x="617624" y="747892"/>
                    </a:cubicBezTo>
                    <a:cubicBezTo>
                      <a:pt x="628138" y="740154"/>
                      <a:pt x="627659" y="718770"/>
                      <a:pt x="641234" y="712745"/>
                    </a:cubicBezTo>
                    <a:cubicBezTo>
                      <a:pt x="691067" y="704519"/>
                      <a:pt x="673108" y="705236"/>
                      <a:pt x="690747" y="666364"/>
                    </a:cubicBezTo>
                    <a:cubicBezTo>
                      <a:pt x="698864" y="657385"/>
                      <a:pt x="719005" y="658220"/>
                      <a:pt x="726499" y="648408"/>
                    </a:cubicBezTo>
                    <a:cubicBezTo>
                      <a:pt x="734138" y="637503"/>
                      <a:pt x="727349" y="620459"/>
                      <a:pt x="734041" y="609121"/>
                    </a:cubicBezTo>
                    <a:cubicBezTo>
                      <a:pt x="742911" y="596011"/>
                      <a:pt x="769605" y="594956"/>
                      <a:pt x="767579" y="575533"/>
                    </a:cubicBezTo>
                    <a:cubicBezTo>
                      <a:pt x="751153" y="521930"/>
                      <a:pt x="806672" y="537478"/>
                      <a:pt x="789769" y="495942"/>
                    </a:cubicBezTo>
                    <a:cubicBezTo>
                      <a:pt x="784447" y="484711"/>
                      <a:pt x="783339" y="471788"/>
                      <a:pt x="793259" y="462727"/>
                    </a:cubicBezTo>
                    <a:lnTo>
                      <a:pt x="793259" y="462727"/>
                    </a:lnTo>
                    <a:cubicBezTo>
                      <a:pt x="798787" y="456182"/>
                      <a:pt x="805358" y="449746"/>
                      <a:pt x="806422" y="442519"/>
                    </a:cubicBezTo>
                    <a:cubicBezTo>
                      <a:pt x="808010" y="426095"/>
                      <a:pt x="786161" y="413673"/>
                      <a:pt x="793903" y="396782"/>
                    </a:cubicBezTo>
                    <a:lnTo>
                      <a:pt x="793903" y="396782"/>
                    </a:lnTo>
                    <a:cubicBezTo>
                      <a:pt x="797719" y="386065"/>
                      <a:pt x="809900" y="375456"/>
                      <a:pt x="805605" y="363090"/>
                    </a:cubicBezTo>
                    <a:lnTo>
                      <a:pt x="805605" y="363090"/>
                    </a:lnTo>
                    <a:cubicBezTo>
                      <a:pt x="803691" y="357889"/>
                      <a:pt x="799298" y="353046"/>
                      <a:pt x="795079" y="348198"/>
                    </a:cubicBezTo>
                    <a:lnTo>
                      <a:pt x="795079" y="348198"/>
                    </a:lnTo>
                    <a:cubicBezTo>
                      <a:pt x="786691" y="340236"/>
                      <a:pt x="782668" y="329131"/>
                      <a:pt x="787858" y="318202"/>
                    </a:cubicBezTo>
                    <a:cubicBezTo>
                      <a:pt x="804338" y="285840"/>
                      <a:pt x="780249" y="285337"/>
                      <a:pt x="766065" y="263894"/>
                    </a:cubicBezTo>
                    <a:cubicBezTo>
                      <a:pt x="764034" y="257946"/>
                      <a:pt x="765198" y="250934"/>
                      <a:pt x="766289" y="243980"/>
                    </a:cubicBezTo>
                    <a:cubicBezTo>
                      <a:pt x="775462" y="215287"/>
                      <a:pt x="802823" y="164099"/>
                      <a:pt x="850593" y="112345"/>
                    </a:cubicBezTo>
                    <a:cubicBezTo>
                      <a:pt x="881623" y="78727"/>
                      <a:pt x="949098" y="26445"/>
                      <a:pt x="1005170" y="43695"/>
                    </a:cubicBezTo>
                    <a:cubicBezTo>
                      <a:pt x="1020079" y="48282"/>
                      <a:pt x="1031840" y="64171"/>
                      <a:pt x="1034436" y="83229"/>
                    </a:cubicBezTo>
                    <a:cubicBezTo>
                      <a:pt x="1036233" y="96418"/>
                      <a:pt x="1035853" y="130019"/>
                      <a:pt x="993603" y="157060"/>
                    </a:cubicBezTo>
                    <a:cubicBezTo>
                      <a:pt x="966265" y="174557"/>
                      <a:pt x="942335" y="186223"/>
                      <a:pt x="921225" y="196520"/>
                    </a:cubicBezTo>
                    <a:cubicBezTo>
                      <a:pt x="882529" y="215390"/>
                      <a:pt x="851966" y="230294"/>
                      <a:pt x="826748" y="268122"/>
                    </a:cubicBezTo>
                    <a:cubicBezTo>
                      <a:pt x="808510" y="295478"/>
                      <a:pt x="804884" y="327758"/>
                      <a:pt x="815978" y="364066"/>
                    </a:cubicBezTo>
                    <a:cubicBezTo>
                      <a:pt x="840346" y="443836"/>
                      <a:pt x="927370" y="516685"/>
                      <a:pt x="936243" y="520331"/>
                    </a:cubicBezTo>
                    <a:cubicBezTo>
                      <a:pt x="937399" y="520804"/>
                      <a:pt x="938595" y="521031"/>
                      <a:pt x="939771" y="521031"/>
                    </a:cubicBezTo>
                    <a:cubicBezTo>
                      <a:pt x="943426" y="521028"/>
                      <a:pt x="946892" y="518858"/>
                      <a:pt x="948368" y="515268"/>
                    </a:cubicBezTo>
                    <a:cubicBezTo>
                      <a:pt x="950250" y="510687"/>
                      <a:pt x="948204" y="505468"/>
                      <a:pt x="943790" y="503357"/>
                    </a:cubicBezTo>
                    <a:cubicBezTo>
                      <a:pt x="935811" y="498488"/>
                      <a:pt x="848914" y="425425"/>
                      <a:pt x="831287" y="349492"/>
                    </a:cubicBezTo>
                    <a:cubicBezTo>
                      <a:pt x="825039" y="322580"/>
                      <a:pt x="828715" y="298671"/>
                      <a:pt x="842210" y="278430"/>
                    </a:cubicBezTo>
                    <a:cubicBezTo>
                      <a:pt x="864638" y="244789"/>
                      <a:pt x="891790" y="231549"/>
                      <a:pt x="929372" y="213223"/>
                    </a:cubicBezTo>
                    <a:cubicBezTo>
                      <a:pt x="950935" y="202709"/>
                      <a:pt x="975380" y="190789"/>
                      <a:pt x="1003623" y="172713"/>
                    </a:cubicBezTo>
                    <a:cubicBezTo>
                      <a:pt x="1039191" y="149950"/>
                      <a:pt x="1057593" y="115562"/>
                      <a:pt x="1052848" y="80727"/>
                    </a:cubicBezTo>
                    <a:close/>
                  </a:path>
                </a:pathLst>
              </a:custGeom>
              <a:solidFill>
                <a:srgbClr val="CFCFCF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47DA00B7-D787-EF9C-5676-5F1501CEAB39}"/>
                  </a:ext>
                </a:extLst>
              </p:cNvPr>
              <p:cNvSpPr/>
              <p:nvPr/>
            </p:nvSpPr>
            <p:spPr>
              <a:xfrm>
                <a:off x="947518" y="2344490"/>
                <a:ext cx="806281" cy="804472"/>
              </a:xfrm>
              <a:custGeom>
                <a:avLst/>
                <a:gdLst>
                  <a:gd name="connsiteX0" fmla="*/ 23477 w 806281"/>
                  <a:gd name="connsiteY0" fmla="*/ 359092 h 804472"/>
                  <a:gd name="connsiteX1" fmla="*/ 8332 w 806281"/>
                  <a:gd name="connsiteY1" fmla="*/ 319946 h 804472"/>
                  <a:gd name="connsiteX2" fmla="*/ 37798 w 806281"/>
                  <a:gd name="connsiteY2" fmla="*/ 290054 h 804472"/>
                  <a:gd name="connsiteX3" fmla="*/ 30148 w 806281"/>
                  <a:gd name="connsiteY3" fmla="*/ 248785 h 804472"/>
                  <a:gd name="connsiteX4" fmla="*/ 64636 w 806281"/>
                  <a:gd name="connsiteY4" fmla="*/ 224861 h 804472"/>
                  <a:gd name="connsiteX5" fmla="*/ 64739 w 806281"/>
                  <a:gd name="connsiteY5" fmla="*/ 182890 h 804472"/>
                  <a:gd name="connsiteX6" fmla="*/ 103041 w 806281"/>
                  <a:gd name="connsiteY6" fmla="*/ 165722 h 804472"/>
                  <a:gd name="connsiteX7" fmla="*/ 110841 w 806281"/>
                  <a:gd name="connsiteY7" fmla="*/ 124480 h 804472"/>
                  <a:gd name="connsiteX8" fmla="*/ 151639 w 806281"/>
                  <a:gd name="connsiteY8" fmla="*/ 114610 h 804472"/>
                  <a:gd name="connsiteX9" fmla="*/ 166843 w 806281"/>
                  <a:gd name="connsiteY9" fmla="*/ 75485 h 804472"/>
                  <a:gd name="connsiteX10" fmla="*/ 208755 w 806281"/>
                  <a:gd name="connsiteY10" fmla="*/ 73245 h 804472"/>
                  <a:gd name="connsiteX11" fmla="*/ 230880 w 806281"/>
                  <a:gd name="connsiteY11" fmla="*/ 37571 h 804472"/>
                  <a:gd name="connsiteX12" fmla="*/ 272490 w 806281"/>
                  <a:gd name="connsiteY12" fmla="*/ 43081 h 804472"/>
                  <a:gd name="connsiteX13" fmla="*/ 300821 w 806281"/>
                  <a:gd name="connsiteY13" fmla="*/ 12109 h 804472"/>
                  <a:gd name="connsiteX14" fmla="*/ 340693 w 806281"/>
                  <a:gd name="connsiteY14" fmla="*/ 25228 h 804472"/>
                  <a:gd name="connsiteX15" fmla="*/ 374261 w 806281"/>
                  <a:gd name="connsiteY15" fmla="*/ 25 h 804472"/>
                  <a:gd name="connsiteX16" fmla="*/ 411054 w 806281"/>
                  <a:gd name="connsiteY16" fmla="*/ 20239 h 804472"/>
                  <a:gd name="connsiteX17" fmla="*/ 448651 w 806281"/>
                  <a:gd name="connsiteY17" fmla="*/ 1560 h 804472"/>
                  <a:gd name="connsiteX18" fmla="*/ 481145 w 806281"/>
                  <a:gd name="connsiteY18" fmla="*/ 28127 h 804472"/>
                  <a:gd name="connsiteX19" fmla="*/ 521526 w 806281"/>
                  <a:gd name="connsiteY19" fmla="*/ 16672 h 804472"/>
                  <a:gd name="connsiteX20" fmla="*/ 548552 w 806281"/>
                  <a:gd name="connsiteY20" fmla="*/ 48791 h 804472"/>
                  <a:gd name="connsiteX21" fmla="*/ 590353 w 806281"/>
                  <a:gd name="connsiteY21" fmla="*/ 45004 h 804472"/>
                  <a:gd name="connsiteX22" fmla="*/ 610981 w 806281"/>
                  <a:gd name="connsiteY22" fmla="*/ 81562 h 804472"/>
                  <a:gd name="connsiteX23" fmla="*/ 652767 w 806281"/>
                  <a:gd name="connsiteY23" fmla="*/ 85540 h 804472"/>
                  <a:gd name="connsiteX24" fmla="*/ 666339 w 806281"/>
                  <a:gd name="connsiteY24" fmla="*/ 125259 h 804472"/>
                  <a:gd name="connsiteX25" fmla="*/ 706693 w 806281"/>
                  <a:gd name="connsiteY25" fmla="*/ 136808 h 804472"/>
                  <a:gd name="connsiteX26" fmla="*/ 712779 w 806281"/>
                  <a:gd name="connsiteY26" fmla="*/ 178341 h 804472"/>
                  <a:gd name="connsiteX27" fmla="*/ 750340 w 806281"/>
                  <a:gd name="connsiteY27" fmla="*/ 197079 h 804472"/>
                  <a:gd name="connsiteX28" fmla="*/ 748708 w 806281"/>
                  <a:gd name="connsiteY28" fmla="*/ 239018 h 804472"/>
                  <a:gd name="connsiteX29" fmla="*/ 782176 w 806281"/>
                  <a:gd name="connsiteY29" fmla="*/ 264348 h 804472"/>
                  <a:gd name="connsiteX30" fmla="*/ 772820 w 806281"/>
                  <a:gd name="connsiteY30" fmla="*/ 305266 h 804472"/>
                  <a:gd name="connsiteX31" fmla="*/ 801020 w 806281"/>
                  <a:gd name="connsiteY31" fmla="*/ 336355 h 804472"/>
                  <a:gd name="connsiteX32" fmla="*/ 784264 w 806281"/>
                  <a:gd name="connsiteY32" fmla="*/ 374845 h 804472"/>
                  <a:gd name="connsiteX33" fmla="*/ 806280 w 806281"/>
                  <a:gd name="connsiteY33" fmla="*/ 410586 h 804472"/>
                  <a:gd name="connsiteX34" fmla="*/ 782805 w 806281"/>
                  <a:gd name="connsiteY34" fmla="*/ 445380 h 804472"/>
                  <a:gd name="connsiteX35" fmla="*/ 797950 w 806281"/>
                  <a:gd name="connsiteY35" fmla="*/ 484526 h 804472"/>
                  <a:gd name="connsiteX36" fmla="*/ 768484 w 806281"/>
                  <a:gd name="connsiteY36" fmla="*/ 514419 h 804472"/>
                  <a:gd name="connsiteX37" fmla="*/ 776134 w 806281"/>
                  <a:gd name="connsiteY37" fmla="*/ 555687 h 804472"/>
                  <a:gd name="connsiteX38" fmla="*/ 741646 w 806281"/>
                  <a:gd name="connsiteY38" fmla="*/ 579611 h 804472"/>
                  <a:gd name="connsiteX39" fmla="*/ 741543 w 806281"/>
                  <a:gd name="connsiteY39" fmla="*/ 621583 h 804472"/>
                  <a:gd name="connsiteX40" fmla="*/ 703241 w 806281"/>
                  <a:gd name="connsiteY40" fmla="*/ 638750 h 804472"/>
                  <a:gd name="connsiteX41" fmla="*/ 695441 w 806281"/>
                  <a:gd name="connsiteY41" fmla="*/ 679992 h 804472"/>
                  <a:gd name="connsiteX42" fmla="*/ 654643 w 806281"/>
                  <a:gd name="connsiteY42" fmla="*/ 689862 h 804472"/>
                  <a:gd name="connsiteX43" fmla="*/ 639439 w 806281"/>
                  <a:gd name="connsiteY43" fmla="*/ 728987 h 804472"/>
                  <a:gd name="connsiteX44" fmla="*/ 597527 w 806281"/>
                  <a:gd name="connsiteY44" fmla="*/ 731228 h 804472"/>
                  <a:gd name="connsiteX45" fmla="*/ 575402 w 806281"/>
                  <a:gd name="connsiteY45" fmla="*/ 766901 h 804472"/>
                  <a:gd name="connsiteX46" fmla="*/ 533792 w 806281"/>
                  <a:gd name="connsiteY46" fmla="*/ 761391 h 804472"/>
                  <a:gd name="connsiteX47" fmla="*/ 505461 w 806281"/>
                  <a:gd name="connsiteY47" fmla="*/ 792363 h 804472"/>
                  <a:gd name="connsiteX48" fmla="*/ 465589 w 806281"/>
                  <a:gd name="connsiteY48" fmla="*/ 779244 h 804472"/>
                  <a:gd name="connsiteX49" fmla="*/ 432021 w 806281"/>
                  <a:gd name="connsiteY49" fmla="*/ 804447 h 804472"/>
                  <a:gd name="connsiteX50" fmla="*/ 395227 w 806281"/>
                  <a:gd name="connsiteY50" fmla="*/ 784233 h 804472"/>
                  <a:gd name="connsiteX51" fmla="*/ 357631 w 806281"/>
                  <a:gd name="connsiteY51" fmla="*/ 802906 h 804472"/>
                  <a:gd name="connsiteX52" fmla="*/ 325136 w 806281"/>
                  <a:gd name="connsiteY52" fmla="*/ 776339 h 804472"/>
                  <a:gd name="connsiteX53" fmla="*/ 284756 w 806281"/>
                  <a:gd name="connsiteY53" fmla="*/ 787794 h 804472"/>
                  <a:gd name="connsiteX54" fmla="*/ 257730 w 806281"/>
                  <a:gd name="connsiteY54" fmla="*/ 755675 h 804472"/>
                  <a:gd name="connsiteX55" fmla="*/ 215929 w 806281"/>
                  <a:gd name="connsiteY55" fmla="*/ 759462 h 804472"/>
                  <a:gd name="connsiteX56" fmla="*/ 195301 w 806281"/>
                  <a:gd name="connsiteY56" fmla="*/ 722904 h 804472"/>
                  <a:gd name="connsiteX57" fmla="*/ 153515 w 806281"/>
                  <a:gd name="connsiteY57" fmla="*/ 718926 h 804472"/>
                  <a:gd name="connsiteX58" fmla="*/ 139943 w 806281"/>
                  <a:gd name="connsiteY58" fmla="*/ 679207 h 804472"/>
                  <a:gd name="connsiteX59" fmla="*/ 99589 w 806281"/>
                  <a:gd name="connsiteY59" fmla="*/ 667658 h 804472"/>
                  <a:gd name="connsiteX60" fmla="*/ 93503 w 806281"/>
                  <a:gd name="connsiteY60" fmla="*/ 626125 h 804472"/>
                  <a:gd name="connsiteX61" fmla="*/ 55942 w 806281"/>
                  <a:gd name="connsiteY61" fmla="*/ 607387 h 804472"/>
                  <a:gd name="connsiteX62" fmla="*/ 57574 w 806281"/>
                  <a:gd name="connsiteY62" fmla="*/ 565449 h 804472"/>
                  <a:gd name="connsiteX63" fmla="*/ 24106 w 806281"/>
                  <a:gd name="connsiteY63" fmla="*/ 540119 h 804472"/>
                  <a:gd name="connsiteX64" fmla="*/ 33462 w 806281"/>
                  <a:gd name="connsiteY64" fmla="*/ 499200 h 804472"/>
                  <a:gd name="connsiteX65" fmla="*/ 5262 w 806281"/>
                  <a:gd name="connsiteY65" fmla="*/ 468111 h 804472"/>
                  <a:gd name="connsiteX66" fmla="*/ 22018 w 806281"/>
                  <a:gd name="connsiteY66" fmla="*/ 429621 h 804472"/>
                  <a:gd name="connsiteX67" fmla="*/ 2 w 806281"/>
                  <a:gd name="connsiteY67" fmla="*/ 393880 h 804472"/>
                  <a:gd name="connsiteX68" fmla="*/ 23477 w 806281"/>
                  <a:gd name="connsiteY68" fmla="*/ 359092 h 80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806281" h="804472">
                    <a:moveTo>
                      <a:pt x="23477" y="359092"/>
                    </a:moveTo>
                    <a:cubicBezTo>
                      <a:pt x="24841" y="346975"/>
                      <a:pt x="5897" y="331698"/>
                      <a:pt x="8332" y="319946"/>
                    </a:cubicBezTo>
                    <a:cubicBezTo>
                      <a:pt x="10804" y="308024"/>
                      <a:pt x="34273" y="301547"/>
                      <a:pt x="37798" y="290054"/>
                    </a:cubicBezTo>
                    <a:cubicBezTo>
                      <a:pt x="41362" y="278431"/>
                      <a:pt x="25564" y="259917"/>
                      <a:pt x="30148" y="248785"/>
                    </a:cubicBezTo>
                    <a:cubicBezTo>
                      <a:pt x="34773" y="237557"/>
                      <a:pt x="59032" y="235531"/>
                      <a:pt x="64636" y="224861"/>
                    </a:cubicBezTo>
                    <a:cubicBezTo>
                      <a:pt x="70278" y="214123"/>
                      <a:pt x="58171" y="193007"/>
                      <a:pt x="64739" y="182890"/>
                    </a:cubicBezTo>
                    <a:cubicBezTo>
                      <a:pt x="71337" y="172728"/>
                      <a:pt x="95561" y="175198"/>
                      <a:pt x="103041" y="165722"/>
                    </a:cubicBezTo>
                    <a:cubicBezTo>
                      <a:pt x="110541" y="156222"/>
                      <a:pt x="102512" y="133242"/>
                      <a:pt x="110841" y="124480"/>
                    </a:cubicBezTo>
                    <a:cubicBezTo>
                      <a:pt x="119177" y="115710"/>
                      <a:pt x="142533" y="122575"/>
                      <a:pt x="151639" y="114610"/>
                    </a:cubicBezTo>
                    <a:cubicBezTo>
                      <a:pt x="160736" y="106651"/>
                      <a:pt x="157040" y="82588"/>
                      <a:pt x="166843" y="75485"/>
                    </a:cubicBezTo>
                    <a:cubicBezTo>
                      <a:pt x="176625" y="68402"/>
                      <a:pt x="198329" y="79422"/>
                      <a:pt x="208755" y="73245"/>
                    </a:cubicBezTo>
                    <a:cubicBezTo>
                      <a:pt x="219140" y="67097"/>
                      <a:pt x="219916" y="42758"/>
                      <a:pt x="230880" y="37571"/>
                    </a:cubicBezTo>
                    <a:cubicBezTo>
                      <a:pt x="241771" y="32411"/>
                      <a:pt x="261079" y="47236"/>
                      <a:pt x="272490" y="43081"/>
                    </a:cubicBezTo>
                    <a:cubicBezTo>
                      <a:pt x="283797" y="38965"/>
                      <a:pt x="289057" y="15191"/>
                      <a:pt x="300821" y="12109"/>
                    </a:cubicBezTo>
                    <a:cubicBezTo>
                      <a:pt x="312447" y="9066"/>
                      <a:pt x="328676" y="27204"/>
                      <a:pt x="340693" y="25228"/>
                    </a:cubicBezTo>
                    <a:cubicBezTo>
                      <a:pt x="352536" y="23279"/>
                      <a:pt x="362095" y="887"/>
                      <a:pt x="374261" y="25"/>
                    </a:cubicBezTo>
                    <a:cubicBezTo>
                      <a:pt x="386213" y="-822"/>
                      <a:pt x="398838" y="19986"/>
                      <a:pt x="411054" y="20239"/>
                    </a:cubicBezTo>
                    <a:cubicBezTo>
                      <a:pt x="423271" y="20489"/>
                      <a:pt x="436743" y="222"/>
                      <a:pt x="448651" y="1560"/>
                    </a:cubicBezTo>
                    <a:cubicBezTo>
                      <a:pt x="460770" y="2921"/>
                      <a:pt x="469391" y="25693"/>
                      <a:pt x="481145" y="28127"/>
                    </a:cubicBezTo>
                    <a:cubicBezTo>
                      <a:pt x="493068" y="30600"/>
                      <a:pt x="510036" y="13150"/>
                      <a:pt x="521526" y="16672"/>
                    </a:cubicBezTo>
                    <a:cubicBezTo>
                      <a:pt x="533151" y="20236"/>
                      <a:pt x="537421" y="44207"/>
                      <a:pt x="548552" y="48791"/>
                    </a:cubicBezTo>
                    <a:cubicBezTo>
                      <a:pt x="559781" y="53413"/>
                      <a:pt x="579683" y="39406"/>
                      <a:pt x="590353" y="45004"/>
                    </a:cubicBezTo>
                    <a:cubicBezTo>
                      <a:pt x="601090" y="50646"/>
                      <a:pt x="600864" y="74991"/>
                      <a:pt x="610981" y="81562"/>
                    </a:cubicBezTo>
                    <a:cubicBezTo>
                      <a:pt x="621142" y="88166"/>
                      <a:pt x="643291" y="78058"/>
                      <a:pt x="652767" y="85540"/>
                    </a:cubicBezTo>
                    <a:cubicBezTo>
                      <a:pt x="662272" y="93041"/>
                      <a:pt x="657577" y="116927"/>
                      <a:pt x="666339" y="125259"/>
                    </a:cubicBezTo>
                    <a:cubicBezTo>
                      <a:pt x="675103" y="133595"/>
                      <a:pt x="698725" y="127703"/>
                      <a:pt x="706693" y="136808"/>
                    </a:cubicBezTo>
                    <a:cubicBezTo>
                      <a:pt x="714652" y="145908"/>
                      <a:pt x="705678" y="168536"/>
                      <a:pt x="712779" y="178341"/>
                    </a:cubicBezTo>
                    <a:cubicBezTo>
                      <a:pt x="719862" y="188123"/>
                      <a:pt x="744162" y="186653"/>
                      <a:pt x="750340" y="197079"/>
                    </a:cubicBezTo>
                    <a:cubicBezTo>
                      <a:pt x="756488" y="207458"/>
                      <a:pt x="743518" y="228054"/>
                      <a:pt x="748708" y="239018"/>
                    </a:cubicBezTo>
                    <a:cubicBezTo>
                      <a:pt x="753865" y="249908"/>
                      <a:pt x="778025" y="252940"/>
                      <a:pt x="782176" y="264348"/>
                    </a:cubicBezTo>
                    <a:cubicBezTo>
                      <a:pt x="786292" y="275661"/>
                      <a:pt x="769742" y="293505"/>
                      <a:pt x="772820" y="305266"/>
                    </a:cubicBezTo>
                    <a:cubicBezTo>
                      <a:pt x="775863" y="316897"/>
                      <a:pt x="799044" y="324339"/>
                      <a:pt x="801020" y="336355"/>
                    </a:cubicBezTo>
                    <a:cubicBezTo>
                      <a:pt x="802966" y="348199"/>
                      <a:pt x="783402" y="362679"/>
                      <a:pt x="784264" y="374845"/>
                    </a:cubicBezTo>
                    <a:cubicBezTo>
                      <a:pt x="785107" y="386797"/>
                      <a:pt x="806532" y="398370"/>
                      <a:pt x="806280" y="410586"/>
                    </a:cubicBezTo>
                    <a:cubicBezTo>
                      <a:pt x="806027" y="422797"/>
                      <a:pt x="784143" y="433473"/>
                      <a:pt x="782805" y="445380"/>
                    </a:cubicBezTo>
                    <a:cubicBezTo>
                      <a:pt x="781441" y="457497"/>
                      <a:pt x="800385" y="472774"/>
                      <a:pt x="797950" y="484526"/>
                    </a:cubicBezTo>
                    <a:cubicBezTo>
                      <a:pt x="795477" y="496448"/>
                      <a:pt x="772009" y="502926"/>
                      <a:pt x="768484" y="514419"/>
                    </a:cubicBezTo>
                    <a:cubicBezTo>
                      <a:pt x="764920" y="526041"/>
                      <a:pt x="780718" y="544556"/>
                      <a:pt x="776134" y="555687"/>
                    </a:cubicBezTo>
                    <a:cubicBezTo>
                      <a:pt x="771509" y="566916"/>
                      <a:pt x="747250" y="568941"/>
                      <a:pt x="741646" y="579611"/>
                    </a:cubicBezTo>
                    <a:cubicBezTo>
                      <a:pt x="736003" y="590349"/>
                      <a:pt x="748111" y="611465"/>
                      <a:pt x="741543" y="621583"/>
                    </a:cubicBezTo>
                    <a:cubicBezTo>
                      <a:pt x="734939" y="631744"/>
                      <a:pt x="710721" y="629274"/>
                      <a:pt x="703241" y="638750"/>
                    </a:cubicBezTo>
                    <a:cubicBezTo>
                      <a:pt x="695741" y="648250"/>
                      <a:pt x="703770" y="671230"/>
                      <a:pt x="695441" y="679992"/>
                    </a:cubicBezTo>
                    <a:cubicBezTo>
                      <a:pt x="687105" y="688763"/>
                      <a:pt x="663748" y="681897"/>
                      <a:pt x="654643" y="689862"/>
                    </a:cubicBezTo>
                    <a:cubicBezTo>
                      <a:pt x="645546" y="697821"/>
                      <a:pt x="649242" y="721884"/>
                      <a:pt x="639439" y="728987"/>
                    </a:cubicBezTo>
                    <a:cubicBezTo>
                      <a:pt x="629657" y="736070"/>
                      <a:pt x="607953" y="725050"/>
                      <a:pt x="597527" y="731228"/>
                    </a:cubicBezTo>
                    <a:cubicBezTo>
                      <a:pt x="587142" y="737376"/>
                      <a:pt x="586369" y="761714"/>
                      <a:pt x="575402" y="766901"/>
                    </a:cubicBezTo>
                    <a:cubicBezTo>
                      <a:pt x="564511" y="772061"/>
                      <a:pt x="545203" y="757237"/>
                      <a:pt x="533792" y="761391"/>
                    </a:cubicBezTo>
                    <a:cubicBezTo>
                      <a:pt x="522484" y="765507"/>
                      <a:pt x="517224" y="789282"/>
                      <a:pt x="505461" y="792363"/>
                    </a:cubicBezTo>
                    <a:cubicBezTo>
                      <a:pt x="493835" y="795406"/>
                      <a:pt x="477605" y="777268"/>
                      <a:pt x="465589" y="779244"/>
                    </a:cubicBezTo>
                    <a:cubicBezTo>
                      <a:pt x="453746" y="781193"/>
                      <a:pt x="444187" y="803586"/>
                      <a:pt x="432021" y="804447"/>
                    </a:cubicBezTo>
                    <a:cubicBezTo>
                      <a:pt x="420069" y="805294"/>
                      <a:pt x="407444" y="784486"/>
                      <a:pt x="395227" y="784233"/>
                    </a:cubicBezTo>
                    <a:cubicBezTo>
                      <a:pt x="383011" y="783980"/>
                      <a:pt x="369539" y="804244"/>
                      <a:pt x="357631" y="802906"/>
                    </a:cubicBezTo>
                    <a:cubicBezTo>
                      <a:pt x="345512" y="801545"/>
                      <a:pt x="336891" y="778773"/>
                      <a:pt x="325136" y="776339"/>
                    </a:cubicBezTo>
                    <a:cubicBezTo>
                      <a:pt x="313214" y="773866"/>
                      <a:pt x="296246" y="791316"/>
                      <a:pt x="284756" y="787794"/>
                    </a:cubicBezTo>
                    <a:cubicBezTo>
                      <a:pt x="273130" y="784230"/>
                      <a:pt x="268861" y="760259"/>
                      <a:pt x="257730" y="755675"/>
                    </a:cubicBezTo>
                    <a:cubicBezTo>
                      <a:pt x="246501" y="751053"/>
                      <a:pt x="226599" y="765066"/>
                      <a:pt x="215929" y="759462"/>
                    </a:cubicBezTo>
                    <a:cubicBezTo>
                      <a:pt x="205192" y="753820"/>
                      <a:pt x="205418" y="729475"/>
                      <a:pt x="195301" y="722904"/>
                    </a:cubicBezTo>
                    <a:cubicBezTo>
                      <a:pt x="185140" y="716300"/>
                      <a:pt x="162991" y="726409"/>
                      <a:pt x="153515" y="718926"/>
                    </a:cubicBezTo>
                    <a:cubicBezTo>
                      <a:pt x="144009" y="711426"/>
                      <a:pt x="148705" y="687537"/>
                      <a:pt x="139943" y="679207"/>
                    </a:cubicBezTo>
                    <a:cubicBezTo>
                      <a:pt x="131178" y="670872"/>
                      <a:pt x="107557" y="676764"/>
                      <a:pt x="99589" y="667658"/>
                    </a:cubicBezTo>
                    <a:cubicBezTo>
                      <a:pt x="91630" y="658558"/>
                      <a:pt x="100604" y="635931"/>
                      <a:pt x="93503" y="626125"/>
                    </a:cubicBezTo>
                    <a:cubicBezTo>
                      <a:pt x="86420" y="616343"/>
                      <a:pt x="62119" y="617813"/>
                      <a:pt x="55942" y="607387"/>
                    </a:cubicBezTo>
                    <a:cubicBezTo>
                      <a:pt x="49794" y="597009"/>
                      <a:pt x="62763" y="576413"/>
                      <a:pt x="57574" y="565449"/>
                    </a:cubicBezTo>
                    <a:cubicBezTo>
                      <a:pt x="52417" y="554558"/>
                      <a:pt x="28257" y="551527"/>
                      <a:pt x="24106" y="540119"/>
                    </a:cubicBezTo>
                    <a:cubicBezTo>
                      <a:pt x="19990" y="528805"/>
                      <a:pt x="36540" y="510961"/>
                      <a:pt x="33462" y="499200"/>
                    </a:cubicBezTo>
                    <a:cubicBezTo>
                      <a:pt x="30418" y="487569"/>
                      <a:pt x="7238" y="480127"/>
                      <a:pt x="5262" y="468111"/>
                    </a:cubicBezTo>
                    <a:cubicBezTo>
                      <a:pt x="3316" y="456268"/>
                      <a:pt x="22880" y="441787"/>
                      <a:pt x="22018" y="429621"/>
                    </a:cubicBezTo>
                    <a:cubicBezTo>
                      <a:pt x="21174" y="417669"/>
                      <a:pt x="-251" y="406097"/>
                      <a:pt x="2" y="393880"/>
                    </a:cubicBezTo>
                    <a:cubicBezTo>
                      <a:pt x="255" y="381664"/>
                      <a:pt x="22139" y="370988"/>
                      <a:pt x="23477" y="359092"/>
                    </a:cubicBezTo>
                    <a:close/>
                  </a:path>
                </a:pathLst>
              </a:custGeom>
              <a:solidFill>
                <a:srgbClr val="505050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5" name="Content Placeholder 9" descr="A collection of sewing implements">
                <a:extLst>
                  <a:ext uri="{FF2B5EF4-FFF2-40B4-BE49-F238E27FC236}">
                    <a16:creationId xmlns:a16="http://schemas.microsoft.com/office/drawing/2014/main" id="{EEAAE65E-3875-3E33-F15A-4648F908AC98}"/>
                  </a:ext>
                </a:extLst>
              </p:cNvPr>
              <p:cNvGrpSpPr/>
              <p:nvPr/>
            </p:nvGrpSpPr>
            <p:grpSpPr>
              <a:xfrm>
                <a:off x="947512" y="2349604"/>
                <a:ext cx="802481" cy="799355"/>
                <a:chOff x="947512" y="2349604"/>
                <a:chExt cx="802481" cy="799355"/>
              </a:xfrm>
              <a:solidFill>
                <a:srgbClr val="737373"/>
              </a:solidFill>
            </p:grpSpPr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85D7649D-C83F-3D93-EF74-57866BA5F779}"/>
                    </a:ext>
                  </a:extLst>
                </p:cNvPr>
                <p:cNvSpPr/>
                <p:nvPr/>
              </p:nvSpPr>
              <p:spPr>
                <a:xfrm>
                  <a:off x="952645" y="2800494"/>
                  <a:ext cx="281999" cy="151903"/>
                </a:xfrm>
                <a:custGeom>
                  <a:avLst/>
                  <a:gdLst>
                    <a:gd name="connsiteX0" fmla="*/ 3590 w 281999"/>
                    <a:gd name="connsiteY0" fmla="*/ 2 h 151903"/>
                    <a:gd name="connsiteX1" fmla="*/ 3546 w 281999"/>
                    <a:gd name="connsiteY1" fmla="*/ 25 h 151903"/>
                    <a:gd name="connsiteX2" fmla="*/ 136 w 281999"/>
                    <a:gd name="connsiteY2" fmla="*/ 12100 h 151903"/>
                    <a:gd name="connsiteX3" fmla="*/ 12661 w 281999"/>
                    <a:gd name="connsiteY3" fmla="*/ 26901 h 151903"/>
                    <a:gd name="connsiteX4" fmla="*/ 12678 w 281999"/>
                    <a:gd name="connsiteY4" fmla="*/ 26910 h 151903"/>
                    <a:gd name="connsiteX5" fmla="*/ 274534 w 281999"/>
                    <a:gd name="connsiteY5" fmla="*/ 151903 h 151903"/>
                    <a:gd name="connsiteX6" fmla="*/ 281999 w 281999"/>
                    <a:gd name="connsiteY6" fmla="*/ 125439 h 151903"/>
                    <a:gd name="connsiteX7" fmla="*/ 139730 w 281999"/>
                    <a:gd name="connsiteY7" fmla="*/ 38736 h 151903"/>
                    <a:gd name="connsiteX8" fmla="*/ 64446 w 281999"/>
                    <a:gd name="connsiteY8" fmla="*/ 12812 h 151903"/>
                    <a:gd name="connsiteX9" fmla="*/ 3590 w 281999"/>
                    <a:gd name="connsiteY9" fmla="*/ 2 h 15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1999" h="151903">
                      <a:moveTo>
                        <a:pt x="3590" y="2"/>
                      </a:moveTo>
                      <a:cubicBezTo>
                        <a:pt x="3573" y="-4"/>
                        <a:pt x="3555" y="7"/>
                        <a:pt x="3546" y="25"/>
                      </a:cubicBezTo>
                      <a:cubicBezTo>
                        <a:pt x="1121" y="4212"/>
                        <a:pt x="-491" y="8296"/>
                        <a:pt x="136" y="12100"/>
                      </a:cubicBezTo>
                      <a:cubicBezTo>
                        <a:pt x="1065" y="17743"/>
                        <a:pt x="6666" y="22370"/>
                        <a:pt x="12661" y="26901"/>
                      </a:cubicBezTo>
                      <a:cubicBezTo>
                        <a:pt x="12667" y="26907"/>
                        <a:pt x="12670" y="26910"/>
                        <a:pt x="12678" y="26910"/>
                      </a:cubicBezTo>
                      <a:cubicBezTo>
                        <a:pt x="109596" y="44313"/>
                        <a:pt x="199527" y="87125"/>
                        <a:pt x="274534" y="151903"/>
                      </a:cubicBezTo>
                      <a:cubicBezTo>
                        <a:pt x="276824" y="143012"/>
                        <a:pt x="279309" y="134191"/>
                        <a:pt x="281999" y="125439"/>
                      </a:cubicBezTo>
                      <a:cubicBezTo>
                        <a:pt x="238664" y="89489"/>
                        <a:pt x="190798" y="60399"/>
                        <a:pt x="139730" y="38736"/>
                      </a:cubicBezTo>
                      <a:cubicBezTo>
                        <a:pt x="113897" y="31726"/>
                        <a:pt x="88756" y="23058"/>
                        <a:pt x="64446" y="12812"/>
                      </a:cubicBezTo>
                      <a:cubicBezTo>
                        <a:pt x="44488" y="7467"/>
                        <a:pt x="24178" y="3198"/>
                        <a:pt x="3590" y="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C4B3B1B2-1F71-AEFE-28A8-D640CC3AFE78}"/>
                    </a:ext>
                  </a:extLst>
                </p:cNvPr>
                <p:cNvSpPr/>
                <p:nvPr/>
              </p:nvSpPr>
              <p:spPr>
                <a:xfrm>
                  <a:off x="971520" y="2852625"/>
                  <a:ext cx="249978" cy="152948"/>
                </a:xfrm>
                <a:custGeom>
                  <a:avLst/>
                  <a:gdLst>
                    <a:gd name="connsiteX0" fmla="*/ 8980 w 249978"/>
                    <a:gd name="connsiteY0" fmla="*/ 0 h 152948"/>
                    <a:gd name="connsiteX1" fmla="*/ 8924 w 249978"/>
                    <a:gd name="connsiteY1" fmla="*/ 33 h 152948"/>
                    <a:gd name="connsiteX2" fmla="*/ 1 w 249978"/>
                    <a:gd name="connsiteY2" fmla="*/ 23672 h 152948"/>
                    <a:gd name="connsiteX3" fmla="*/ 36 w 249978"/>
                    <a:gd name="connsiteY3" fmla="*/ 23728 h 152948"/>
                    <a:gd name="connsiteX4" fmla="*/ 244507 w 249978"/>
                    <a:gd name="connsiteY4" fmla="*/ 152949 h 152948"/>
                    <a:gd name="connsiteX5" fmla="*/ 249978 w 249978"/>
                    <a:gd name="connsiteY5" fmla="*/ 123832 h 152948"/>
                    <a:gd name="connsiteX6" fmla="*/ 8980 w 249978"/>
                    <a:gd name="connsiteY6" fmla="*/ 0 h 152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9978" h="152948">
                      <a:moveTo>
                        <a:pt x="8980" y="0"/>
                      </a:moveTo>
                      <a:cubicBezTo>
                        <a:pt x="8954" y="-3"/>
                        <a:pt x="8930" y="9"/>
                        <a:pt x="8924" y="33"/>
                      </a:cubicBezTo>
                      <a:cubicBezTo>
                        <a:pt x="6816" y="7660"/>
                        <a:pt x="1665" y="16221"/>
                        <a:pt x="1" y="23672"/>
                      </a:cubicBezTo>
                      <a:cubicBezTo>
                        <a:pt x="-5" y="23698"/>
                        <a:pt x="16" y="23722"/>
                        <a:pt x="36" y="23728"/>
                      </a:cubicBezTo>
                      <a:cubicBezTo>
                        <a:pt x="91623" y="42968"/>
                        <a:pt x="175845" y="87233"/>
                        <a:pt x="244507" y="152949"/>
                      </a:cubicBezTo>
                      <a:cubicBezTo>
                        <a:pt x="246094" y="143181"/>
                        <a:pt x="247920" y="133467"/>
                        <a:pt x="249978" y="123832"/>
                      </a:cubicBezTo>
                      <a:cubicBezTo>
                        <a:pt x="181128" y="61771"/>
                        <a:pt x="98459" y="19482"/>
                        <a:pt x="8980" y="0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1948E275-D628-750C-7355-A0505E7CC5F7}"/>
                    </a:ext>
                  </a:extLst>
                </p:cNvPr>
                <p:cNvSpPr/>
                <p:nvPr/>
              </p:nvSpPr>
              <p:spPr>
                <a:xfrm>
                  <a:off x="1002807" y="2906663"/>
                  <a:ext cx="209438" cy="159337"/>
                </a:xfrm>
                <a:custGeom>
                  <a:avLst/>
                  <a:gdLst>
                    <a:gd name="connsiteX0" fmla="*/ 39 w 209438"/>
                    <a:gd name="connsiteY0" fmla="*/ 86 h 159337"/>
                    <a:gd name="connsiteX1" fmla="*/ 2291 w 209438"/>
                    <a:gd name="connsiteY1" fmla="*/ 3279 h 159337"/>
                    <a:gd name="connsiteX2" fmla="*/ 692 w 209438"/>
                    <a:gd name="connsiteY2" fmla="*/ 26318 h 159337"/>
                    <a:gd name="connsiteX3" fmla="*/ 724 w 209438"/>
                    <a:gd name="connsiteY3" fmla="*/ 26374 h 159337"/>
                    <a:gd name="connsiteX4" fmla="*/ 195073 w 209438"/>
                    <a:gd name="connsiteY4" fmla="*/ 146951 h 159337"/>
                    <a:gd name="connsiteX5" fmla="*/ 206496 w 209438"/>
                    <a:gd name="connsiteY5" fmla="*/ 159338 h 159337"/>
                    <a:gd name="connsiteX6" fmla="*/ 209439 w 209438"/>
                    <a:gd name="connsiteY6" fmla="*/ 125849 h 159337"/>
                    <a:gd name="connsiteX7" fmla="*/ 80 w 209438"/>
                    <a:gd name="connsiteY7" fmla="*/ 6 h 159337"/>
                    <a:gd name="connsiteX8" fmla="*/ 39 w 209438"/>
                    <a:gd name="connsiteY8" fmla="*/ 86 h 15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9438" h="159337">
                      <a:moveTo>
                        <a:pt x="39" y="86"/>
                      </a:moveTo>
                      <a:cubicBezTo>
                        <a:pt x="965" y="1079"/>
                        <a:pt x="1747" y="2132"/>
                        <a:pt x="2291" y="3279"/>
                      </a:cubicBezTo>
                      <a:cubicBezTo>
                        <a:pt x="5090" y="9197"/>
                        <a:pt x="2609" y="17912"/>
                        <a:pt x="692" y="26318"/>
                      </a:cubicBezTo>
                      <a:cubicBezTo>
                        <a:pt x="686" y="26341"/>
                        <a:pt x="700" y="26362"/>
                        <a:pt x="724" y="26374"/>
                      </a:cubicBezTo>
                      <a:cubicBezTo>
                        <a:pt x="73896" y="49134"/>
                        <a:pt x="140550" y="90120"/>
                        <a:pt x="195073" y="146951"/>
                      </a:cubicBezTo>
                      <a:cubicBezTo>
                        <a:pt x="198978" y="151014"/>
                        <a:pt x="202764" y="155159"/>
                        <a:pt x="206496" y="159338"/>
                      </a:cubicBezTo>
                      <a:cubicBezTo>
                        <a:pt x="207181" y="148109"/>
                        <a:pt x="208145" y="136942"/>
                        <a:pt x="209439" y="125849"/>
                      </a:cubicBezTo>
                      <a:cubicBezTo>
                        <a:pt x="150603" y="65813"/>
                        <a:pt x="78786" y="22969"/>
                        <a:pt x="80" y="6"/>
                      </a:cubicBezTo>
                      <a:cubicBezTo>
                        <a:pt x="-8" y="-14"/>
                        <a:pt x="-26" y="18"/>
                        <a:pt x="39" y="86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A7D0E10E-3350-533B-A4DB-CFB7DB4E0FBE}"/>
                    </a:ext>
                  </a:extLst>
                </p:cNvPr>
                <p:cNvSpPr/>
                <p:nvPr/>
              </p:nvSpPr>
              <p:spPr>
                <a:xfrm>
                  <a:off x="1040454" y="2969997"/>
                  <a:ext cx="167784" cy="133591"/>
                </a:xfrm>
                <a:custGeom>
                  <a:avLst/>
                  <a:gdLst>
                    <a:gd name="connsiteX0" fmla="*/ 141737 w 167784"/>
                    <a:gd name="connsiteY0" fmla="*/ 98717 h 133591"/>
                    <a:gd name="connsiteX1" fmla="*/ 88 w 167784"/>
                    <a:gd name="connsiteY1" fmla="*/ 18 h 133591"/>
                    <a:gd name="connsiteX2" fmla="*/ 32 w 167784"/>
                    <a:gd name="connsiteY2" fmla="*/ 86 h 133591"/>
                    <a:gd name="connsiteX3" fmla="*/ 1338 w 167784"/>
                    <a:gd name="connsiteY3" fmla="*/ 1932 h 133591"/>
                    <a:gd name="connsiteX4" fmla="*/ 3075 w 167784"/>
                    <a:gd name="connsiteY4" fmla="*/ 28961 h 133591"/>
                    <a:gd name="connsiteX5" fmla="*/ 3102 w 167784"/>
                    <a:gd name="connsiteY5" fmla="*/ 29002 h 133591"/>
                    <a:gd name="connsiteX6" fmla="*/ 123670 w 167784"/>
                    <a:gd name="connsiteY6" fmla="*/ 116046 h 133591"/>
                    <a:gd name="connsiteX7" fmla="*/ 139485 w 167784"/>
                    <a:gd name="connsiteY7" fmla="*/ 133576 h 133591"/>
                    <a:gd name="connsiteX8" fmla="*/ 139529 w 167784"/>
                    <a:gd name="connsiteY8" fmla="*/ 133590 h 133591"/>
                    <a:gd name="connsiteX9" fmla="*/ 164841 w 167784"/>
                    <a:gd name="connsiteY9" fmla="*/ 130162 h 133591"/>
                    <a:gd name="connsiteX10" fmla="*/ 167684 w 167784"/>
                    <a:gd name="connsiteY10" fmla="*/ 131894 h 133591"/>
                    <a:gd name="connsiteX11" fmla="*/ 167758 w 167784"/>
                    <a:gd name="connsiteY11" fmla="*/ 131859 h 133591"/>
                    <a:gd name="connsiteX12" fmla="*/ 167784 w 167784"/>
                    <a:gd name="connsiteY12" fmla="*/ 128430 h 133591"/>
                    <a:gd name="connsiteX13" fmla="*/ 141737 w 167784"/>
                    <a:gd name="connsiteY13" fmla="*/ 98717 h 133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7784" h="133591">
                      <a:moveTo>
                        <a:pt x="141737" y="98717"/>
                      </a:moveTo>
                      <a:cubicBezTo>
                        <a:pt x="100845" y="56096"/>
                        <a:pt x="52694" y="22828"/>
                        <a:pt x="88" y="18"/>
                      </a:cubicBezTo>
                      <a:cubicBezTo>
                        <a:pt x="-3" y="-23"/>
                        <a:pt x="-27" y="9"/>
                        <a:pt x="32" y="86"/>
                      </a:cubicBezTo>
                      <a:cubicBezTo>
                        <a:pt x="359" y="503"/>
                        <a:pt x="1126" y="1532"/>
                        <a:pt x="1338" y="1932"/>
                      </a:cubicBezTo>
                      <a:cubicBezTo>
                        <a:pt x="4892" y="8571"/>
                        <a:pt x="2952" y="19594"/>
                        <a:pt x="3075" y="28961"/>
                      </a:cubicBezTo>
                      <a:cubicBezTo>
                        <a:pt x="3075" y="28979"/>
                        <a:pt x="3090" y="28993"/>
                        <a:pt x="3102" y="29002"/>
                      </a:cubicBezTo>
                      <a:cubicBezTo>
                        <a:pt x="47613" y="50192"/>
                        <a:pt x="88517" y="79409"/>
                        <a:pt x="123670" y="116046"/>
                      </a:cubicBezTo>
                      <a:cubicBezTo>
                        <a:pt x="129144" y="121750"/>
                        <a:pt x="134381" y="127622"/>
                        <a:pt x="139485" y="133576"/>
                      </a:cubicBezTo>
                      <a:cubicBezTo>
                        <a:pt x="139494" y="133590"/>
                        <a:pt x="139512" y="133593"/>
                        <a:pt x="139529" y="133590"/>
                      </a:cubicBezTo>
                      <a:cubicBezTo>
                        <a:pt x="148535" y="131200"/>
                        <a:pt x="158202" y="127428"/>
                        <a:pt x="164841" y="130162"/>
                      </a:cubicBezTo>
                      <a:cubicBezTo>
                        <a:pt x="165847" y="130574"/>
                        <a:pt x="166782" y="131191"/>
                        <a:pt x="167684" y="131894"/>
                      </a:cubicBezTo>
                      <a:cubicBezTo>
                        <a:pt x="167717" y="131918"/>
                        <a:pt x="167758" y="131894"/>
                        <a:pt x="167758" y="131859"/>
                      </a:cubicBezTo>
                      <a:cubicBezTo>
                        <a:pt x="167764" y="130721"/>
                        <a:pt x="167776" y="129574"/>
                        <a:pt x="167784" y="128430"/>
                      </a:cubicBezTo>
                      <a:cubicBezTo>
                        <a:pt x="159587" y="118210"/>
                        <a:pt x="150914" y="108278"/>
                        <a:pt x="141737" y="9871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418838E0-A4BD-FB00-D994-D7B455A63E78}"/>
                    </a:ext>
                  </a:extLst>
                </p:cNvPr>
                <p:cNvSpPr/>
                <p:nvPr/>
              </p:nvSpPr>
              <p:spPr>
                <a:xfrm>
                  <a:off x="1096313" y="3055940"/>
                  <a:ext cx="13481" cy="10309"/>
                </a:xfrm>
                <a:custGeom>
                  <a:avLst/>
                  <a:gdLst>
                    <a:gd name="connsiteX0" fmla="*/ 13432 w 13481"/>
                    <a:gd name="connsiteY0" fmla="*/ 10310 h 10309"/>
                    <a:gd name="connsiteX1" fmla="*/ 13465 w 13481"/>
                    <a:gd name="connsiteY1" fmla="*/ 10227 h 10309"/>
                    <a:gd name="connsiteX2" fmla="*/ 75 w 13481"/>
                    <a:gd name="connsiteY2" fmla="*/ 7 h 10309"/>
                    <a:gd name="connsiteX3" fmla="*/ 2 w 13481"/>
                    <a:gd name="connsiteY3" fmla="*/ 63 h 10309"/>
                    <a:gd name="connsiteX4" fmla="*/ 4668 w 13481"/>
                    <a:gd name="connsiteY4" fmla="*/ 7516 h 10309"/>
                    <a:gd name="connsiteX5" fmla="*/ 13432 w 13481"/>
                    <a:gd name="connsiteY5" fmla="*/ 10310 h 10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481" h="10309">
                      <a:moveTo>
                        <a:pt x="13432" y="10310"/>
                      </a:moveTo>
                      <a:cubicBezTo>
                        <a:pt x="13477" y="10315"/>
                        <a:pt x="13500" y="10254"/>
                        <a:pt x="13465" y="10227"/>
                      </a:cubicBezTo>
                      <a:cubicBezTo>
                        <a:pt x="9090" y="6723"/>
                        <a:pt x="4583" y="3303"/>
                        <a:pt x="75" y="7"/>
                      </a:cubicBezTo>
                      <a:cubicBezTo>
                        <a:pt x="40" y="-16"/>
                        <a:pt x="-10" y="22"/>
                        <a:pt x="2" y="63"/>
                      </a:cubicBezTo>
                      <a:cubicBezTo>
                        <a:pt x="1013" y="3147"/>
                        <a:pt x="2483" y="5793"/>
                        <a:pt x="4668" y="7516"/>
                      </a:cubicBezTo>
                      <a:cubicBezTo>
                        <a:pt x="6958" y="9328"/>
                        <a:pt x="10001" y="10092"/>
                        <a:pt x="13432" y="10310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9EBAF978-CA6A-AEE8-B088-6F073B20B641}"/>
                    </a:ext>
                  </a:extLst>
                </p:cNvPr>
                <p:cNvSpPr/>
                <p:nvPr/>
              </p:nvSpPr>
              <p:spPr>
                <a:xfrm>
                  <a:off x="1229955" y="2856856"/>
                  <a:ext cx="82560" cy="275881"/>
                </a:xfrm>
                <a:custGeom>
                  <a:avLst/>
                  <a:gdLst>
                    <a:gd name="connsiteX0" fmla="*/ 106 w 82560"/>
                    <a:gd name="connsiteY0" fmla="*/ 234288 h 275881"/>
                    <a:gd name="connsiteX1" fmla="*/ 38 w 82560"/>
                    <a:gd name="connsiteY1" fmla="*/ 252259 h 275881"/>
                    <a:gd name="connsiteX2" fmla="*/ 588 w 82560"/>
                    <a:gd name="connsiteY2" fmla="*/ 272005 h 275881"/>
                    <a:gd name="connsiteX3" fmla="*/ 702 w 82560"/>
                    <a:gd name="connsiteY3" fmla="*/ 274707 h 275881"/>
                    <a:gd name="connsiteX4" fmla="*/ 726 w 82560"/>
                    <a:gd name="connsiteY4" fmla="*/ 274742 h 275881"/>
                    <a:gd name="connsiteX5" fmla="*/ 2875 w 82560"/>
                    <a:gd name="connsiteY5" fmla="*/ 275580 h 275881"/>
                    <a:gd name="connsiteX6" fmla="*/ 14639 w 82560"/>
                    <a:gd name="connsiteY6" fmla="*/ 273707 h 275881"/>
                    <a:gd name="connsiteX7" fmla="*/ 25476 w 82560"/>
                    <a:gd name="connsiteY7" fmla="*/ 268515 h 275881"/>
                    <a:gd name="connsiteX8" fmla="*/ 25500 w 82560"/>
                    <a:gd name="connsiteY8" fmla="*/ 268474 h 275881"/>
                    <a:gd name="connsiteX9" fmla="*/ 25141 w 82560"/>
                    <a:gd name="connsiteY9" fmla="*/ 234791 h 275881"/>
                    <a:gd name="connsiteX10" fmla="*/ 25432 w 82560"/>
                    <a:gd name="connsiteY10" fmla="*/ 225976 h 275881"/>
                    <a:gd name="connsiteX11" fmla="*/ 26270 w 82560"/>
                    <a:gd name="connsiteY11" fmla="*/ 209212 h 275881"/>
                    <a:gd name="connsiteX12" fmla="*/ 27532 w 82560"/>
                    <a:gd name="connsiteY12" fmla="*/ 193314 h 275881"/>
                    <a:gd name="connsiteX13" fmla="*/ 31754 w 82560"/>
                    <a:gd name="connsiteY13" fmla="*/ 159896 h 275881"/>
                    <a:gd name="connsiteX14" fmla="*/ 34056 w 82560"/>
                    <a:gd name="connsiteY14" fmla="*/ 146242 h 275881"/>
                    <a:gd name="connsiteX15" fmla="*/ 36623 w 82560"/>
                    <a:gd name="connsiteY15" fmla="*/ 133029 h 275881"/>
                    <a:gd name="connsiteX16" fmla="*/ 43406 w 82560"/>
                    <a:gd name="connsiteY16" fmla="*/ 104168 h 275881"/>
                    <a:gd name="connsiteX17" fmla="*/ 46710 w 82560"/>
                    <a:gd name="connsiteY17" fmla="*/ 92195 h 275881"/>
                    <a:gd name="connsiteX18" fmla="*/ 50248 w 82560"/>
                    <a:gd name="connsiteY18" fmla="*/ 80429 h 275881"/>
                    <a:gd name="connsiteX19" fmla="*/ 82560 w 82560"/>
                    <a:gd name="connsiteY19" fmla="*/ 0 h 275881"/>
                    <a:gd name="connsiteX20" fmla="*/ 53643 w 82560"/>
                    <a:gd name="connsiteY20" fmla="*/ 2332 h 275881"/>
                    <a:gd name="connsiteX21" fmla="*/ 29913 w 82560"/>
                    <a:gd name="connsiteY21" fmla="*/ 61897 h 275881"/>
                    <a:gd name="connsiteX22" fmla="*/ 26250 w 82560"/>
                    <a:gd name="connsiteY22" fmla="*/ 73243 h 275881"/>
                    <a:gd name="connsiteX23" fmla="*/ 22804 w 82560"/>
                    <a:gd name="connsiteY23" fmla="*/ 84692 h 275881"/>
                    <a:gd name="connsiteX24" fmla="*/ 15603 w 82560"/>
                    <a:gd name="connsiteY24" fmla="*/ 112112 h 275881"/>
                    <a:gd name="connsiteX25" fmla="*/ 12795 w 82560"/>
                    <a:gd name="connsiteY25" fmla="*/ 124570 h 275881"/>
                    <a:gd name="connsiteX26" fmla="*/ 10229 w 82560"/>
                    <a:gd name="connsiteY26" fmla="*/ 137262 h 275881"/>
                    <a:gd name="connsiteX27" fmla="*/ 5254 w 82560"/>
                    <a:gd name="connsiteY27" fmla="*/ 168078 h 275881"/>
                    <a:gd name="connsiteX28" fmla="*/ 3522 w 82560"/>
                    <a:gd name="connsiteY28" fmla="*/ 182262 h 275881"/>
                    <a:gd name="connsiteX29" fmla="*/ 2093 w 82560"/>
                    <a:gd name="connsiteY29" fmla="*/ 197036 h 275881"/>
                    <a:gd name="connsiteX30" fmla="*/ 112 w 82560"/>
                    <a:gd name="connsiteY30" fmla="*/ 234083 h 275881"/>
                    <a:gd name="connsiteX31" fmla="*/ 106 w 82560"/>
                    <a:gd name="connsiteY31" fmla="*/ 234288 h 275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82560" h="275881">
                      <a:moveTo>
                        <a:pt x="106" y="234288"/>
                      </a:moveTo>
                      <a:cubicBezTo>
                        <a:pt x="-21" y="240298"/>
                        <a:pt x="-21" y="246287"/>
                        <a:pt x="38" y="252259"/>
                      </a:cubicBezTo>
                      <a:cubicBezTo>
                        <a:pt x="106" y="258865"/>
                        <a:pt x="300" y="265448"/>
                        <a:pt x="588" y="272005"/>
                      </a:cubicBezTo>
                      <a:cubicBezTo>
                        <a:pt x="623" y="272902"/>
                        <a:pt x="655" y="273804"/>
                        <a:pt x="702" y="274707"/>
                      </a:cubicBezTo>
                      <a:cubicBezTo>
                        <a:pt x="702" y="274722"/>
                        <a:pt x="711" y="274733"/>
                        <a:pt x="726" y="274742"/>
                      </a:cubicBezTo>
                      <a:cubicBezTo>
                        <a:pt x="1261" y="275060"/>
                        <a:pt x="2331" y="275454"/>
                        <a:pt x="2875" y="275580"/>
                      </a:cubicBezTo>
                      <a:cubicBezTo>
                        <a:pt x="6403" y="276415"/>
                        <a:pt x="10434" y="275427"/>
                        <a:pt x="14639" y="273707"/>
                      </a:cubicBezTo>
                      <a:cubicBezTo>
                        <a:pt x="17844" y="272396"/>
                        <a:pt x="24935" y="268783"/>
                        <a:pt x="25476" y="268515"/>
                      </a:cubicBezTo>
                      <a:cubicBezTo>
                        <a:pt x="25494" y="268506"/>
                        <a:pt x="25500" y="268492"/>
                        <a:pt x="25500" y="268474"/>
                      </a:cubicBezTo>
                      <a:cubicBezTo>
                        <a:pt x="25056" y="257319"/>
                        <a:pt x="24906" y="246096"/>
                        <a:pt x="25141" y="234791"/>
                      </a:cubicBezTo>
                      <a:cubicBezTo>
                        <a:pt x="25206" y="231848"/>
                        <a:pt x="25327" y="228914"/>
                        <a:pt x="25432" y="225976"/>
                      </a:cubicBezTo>
                      <a:cubicBezTo>
                        <a:pt x="25635" y="220373"/>
                        <a:pt x="25903" y="214786"/>
                        <a:pt x="26270" y="209212"/>
                      </a:cubicBezTo>
                      <a:cubicBezTo>
                        <a:pt x="26623" y="203896"/>
                        <a:pt x="27032" y="198598"/>
                        <a:pt x="27532" y="193314"/>
                      </a:cubicBezTo>
                      <a:cubicBezTo>
                        <a:pt x="28593" y="182094"/>
                        <a:pt x="30031" y="170954"/>
                        <a:pt x="31754" y="159896"/>
                      </a:cubicBezTo>
                      <a:cubicBezTo>
                        <a:pt x="32465" y="155330"/>
                        <a:pt x="33233" y="150778"/>
                        <a:pt x="34056" y="146242"/>
                      </a:cubicBezTo>
                      <a:cubicBezTo>
                        <a:pt x="34859" y="141820"/>
                        <a:pt x="35714" y="137418"/>
                        <a:pt x="36623" y="133029"/>
                      </a:cubicBezTo>
                      <a:cubicBezTo>
                        <a:pt x="38631" y="123329"/>
                        <a:pt x="40889" y="113706"/>
                        <a:pt x="43406" y="104168"/>
                      </a:cubicBezTo>
                      <a:cubicBezTo>
                        <a:pt x="44461" y="100163"/>
                        <a:pt x="45564" y="96173"/>
                        <a:pt x="46710" y="92195"/>
                      </a:cubicBezTo>
                      <a:cubicBezTo>
                        <a:pt x="47845" y="88258"/>
                        <a:pt x="49027" y="84336"/>
                        <a:pt x="50248" y="80429"/>
                      </a:cubicBezTo>
                      <a:cubicBezTo>
                        <a:pt x="58895" y="52773"/>
                        <a:pt x="69673" y="25888"/>
                        <a:pt x="82560" y="0"/>
                      </a:cubicBezTo>
                      <a:cubicBezTo>
                        <a:pt x="72984" y="1006"/>
                        <a:pt x="63343" y="1788"/>
                        <a:pt x="53643" y="2332"/>
                      </a:cubicBezTo>
                      <a:cubicBezTo>
                        <a:pt x="44620" y="21713"/>
                        <a:pt x="36717" y="41595"/>
                        <a:pt x="29913" y="61897"/>
                      </a:cubicBezTo>
                      <a:cubicBezTo>
                        <a:pt x="28652" y="65666"/>
                        <a:pt x="27432" y="69447"/>
                        <a:pt x="26250" y="73243"/>
                      </a:cubicBezTo>
                      <a:cubicBezTo>
                        <a:pt x="25062" y="77042"/>
                        <a:pt x="23909" y="80861"/>
                        <a:pt x="22804" y="84692"/>
                      </a:cubicBezTo>
                      <a:cubicBezTo>
                        <a:pt x="20184" y="93762"/>
                        <a:pt x="17779" y="102898"/>
                        <a:pt x="15603" y="112112"/>
                      </a:cubicBezTo>
                      <a:cubicBezTo>
                        <a:pt x="14624" y="116252"/>
                        <a:pt x="13686" y="120400"/>
                        <a:pt x="12795" y="124570"/>
                      </a:cubicBezTo>
                      <a:cubicBezTo>
                        <a:pt x="11893" y="128786"/>
                        <a:pt x="11037" y="133017"/>
                        <a:pt x="10229" y="137262"/>
                      </a:cubicBezTo>
                      <a:cubicBezTo>
                        <a:pt x="8297" y="147462"/>
                        <a:pt x="6648" y="157741"/>
                        <a:pt x="5254" y="168078"/>
                      </a:cubicBezTo>
                      <a:cubicBezTo>
                        <a:pt x="4619" y="172794"/>
                        <a:pt x="4043" y="177525"/>
                        <a:pt x="3522" y="182262"/>
                      </a:cubicBezTo>
                      <a:cubicBezTo>
                        <a:pt x="2981" y="187172"/>
                        <a:pt x="2511" y="192097"/>
                        <a:pt x="2093" y="197036"/>
                      </a:cubicBezTo>
                      <a:cubicBezTo>
                        <a:pt x="1064" y="209311"/>
                        <a:pt x="373" y="221657"/>
                        <a:pt x="112" y="234083"/>
                      </a:cubicBezTo>
                      <a:cubicBezTo>
                        <a:pt x="112" y="234153"/>
                        <a:pt x="106" y="234218"/>
                        <a:pt x="106" y="23428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2A0715AD-318E-486F-5B57-5FE8FA1D08B8}"/>
                    </a:ext>
                  </a:extLst>
                </p:cNvPr>
                <p:cNvSpPr/>
                <p:nvPr/>
              </p:nvSpPr>
              <p:spPr>
                <a:xfrm>
                  <a:off x="1276816" y="2847818"/>
                  <a:ext cx="93879" cy="299297"/>
                </a:xfrm>
                <a:custGeom>
                  <a:avLst/>
                  <a:gdLst>
                    <a:gd name="connsiteX0" fmla="*/ 88 w 93879"/>
                    <a:gd name="connsiteY0" fmla="*/ 244288 h 299297"/>
                    <a:gd name="connsiteX1" fmla="*/ 70 w 93879"/>
                    <a:gd name="connsiteY1" fmla="*/ 246572 h 299297"/>
                    <a:gd name="connsiteX2" fmla="*/ 123 w 93879"/>
                    <a:gd name="connsiteY2" fmla="*/ 266469 h 299297"/>
                    <a:gd name="connsiteX3" fmla="*/ 355 w 93879"/>
                    <a:gd name="connsiteY3" fmla="*/ 274939 h 299297"/>
                    <a:gd name="connsiteX4" fmla="*/ 373 w 93879"/>
                    <a:gd name="connsiteY4" fmla="*/ 274975 h 299297"/>
                    <a:gd name="connsiteX5" fmla="*/ 12625 w 93879"/>
                    <a:gd name="connsiteY5" fmla="*/ 287512 h 299297"/>
                    <a:gd name="connsiteX6" fmla="*/ 26858 w 93879"/>
                    <a:gd name="connsiteY6" fmla="*/ 299296 h 299297"/>
                    <a:gd name="connsiteX7" fmla="*/ 26917 w 93879"/>
                    <a:gd name="connsiteY7" fmla="*/ 299246 h 299297"/>
                    <a:gd name="connsiteX8" fmla="*/ 26205 w 93879"/>
                    <a:gd name="connsiteY8" fmla="*/ 289828 h 299297"/>
                    <a:gd name="connsiteX9" fmla="*/ 25144 w 93879"/>
                    <a:gd name="connsiteY9" fmla="*/ 265545 h 299297"/>
                    <a:gd name="connsiteX10" fmla="*/ 25117 w 93879"/>
                    <a:gd name="connsiteY10" fmla="*/ 244800 h 299297"/>
                    <a:gd name="connsiteX11" fmla="*/ 26173 w 93879"/>
                    <a:gd name="connsiteY11" fmla="*/ 220981 h 299297"/>
                    <a:gd name="connsiteX12" fmla="*/ 27575 w 93879"/>
                    <a:gd name="connsiteY12" fmla="*/ 204290 h 299297"/>
                    <a:gd name="connsiteX13" fmla="*/ 29416 w 93879"/>
                    <a:gd name="connsiteY13" fmla="*/ 188445 h 299297"/>
                    <a:gd name="connsiteX14" fmla="*/ 34908 w 93879"/>
                    <a:gd name="connsiteY14" fmla="*/ 155130 h 299297"/>
                    <a:gd name="connsiteX15" fmla="*/ 37787 w 93879"/>
                    <a:gd name="connsiteY15" fmla="*/ 141699 h 299297"/>
                    <a:gd name="connsiteX16" fmla="*/ 40953 w 93879"/>
                    <a:gd name="connsiteY16" fmla="*/ 128645 h 299297"/>
                    <a:gd name="connsiteX17" fmla="*/ 93879 w 93879"/>
                    <a:gd name="connsiteY17" fmla="*/ 0 h 299297"/>
                    <a:gd name="connsiteX18" fmla="*/ 61996 w 93879"/>
                    <a:gd name="connsiteY18" fmla="*/ 5654 h 299297"/>
                    <a:gd name="connsiteX19" fmla="*/ 20922 w 93879"/>
                    <a:gd name="connsiteY19" fmla="*/ 106887 h 299297"/>
                    <a:gd name="connsiteX20" fmla="*/ 17535 w 93879"/>
                    <a:gd name="connsiteY20" fmla="*/ 119148 h 299297"/>
                    <a:gd name="connsiteX21" fmla="*/ 14389 w 93879"/>
                    <a:gd name="connsiteY21" fmla="*/ 131744 h 299297"/>
                    <a:gd name="connsiteX22" fmla="*/ 8100 w 93879"/>
                    <a:gd name="connsiteY22" fmla="*/ 162233 h 299297"/>
                    <a:gd name="connsiteX23" fmla="*/ 5800 w 93879"/>
                    <a:gd name="connsiteY23" fmla="*/ 176393 h 299297"/>
                    <a:gd name="connsiteX24" fmla="*/ 3804 w 93879"/>
                    <a:gd name="connsiteY24" fmla="*/ 191153 h 299297"/>
                    <a:gd name="connsiteX25" fmla="*/ 676 w 93879"/>
                    <a:gd name="connsiteY25" fmla="*/ 228299 h 299297"/>
                    <a:gd name="connsiteX26" fmla="*/ 88 w 93879"/>
                    <a:gd name="connsiteY26" fmla="*/ 244288 h 299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93879" h="299297">
                      <a:moveTo>
                        <a:pt x="88" y="244288"/>
                      </a:moveTo>
                      <a:cubicBezTo>
                        <a:pt x="73" y="245049"/>
                        <a:pt x="82" y="245811"/>
                        <a:pt x="70" y="246572"/>
                      </a:cubicBezTo>
                      <a:cubicBezTo>
                        <a:pt x="-45" y="253235"/>
                        <a:pt x="-12" y="259862"/>
                        <a:pt x="123" y="266469"/>
                      </a:cubicBezTo>
                      <a:cubicBezTo>
                        <a:pt x="176" y="269294"/>
                        <a:pt x="249" y="272123"/>
                        <a:pt x="355" y="274939"/>
                      </a:cubicBezTo>
                      <a:cubicBezTo>
                        <a:pt x="355" y="274954"/>
                        <a:pt x="361" y="274966"/>
                        <a:pt x="373" y="274975"/>
                      </a:cubicBezTo>
                      <a:cubicBezTo>
                        <a:pt x="4668" y="277744"/>
                        <a:pt x="8620" y="282728"/>
                        <a:pt x="12625" y="287512"/>
                      </a:cubicBezTo>
                      <a:cubicBezTo>
                        <a:pt x="17117" y="292871"/>
                        <a:pt x="21689" y="297964"/>
                        <a:pt x="26858" y="299296"/>
                      </a:cubicBezTo>
                      <a:cubicBezTo>
                        <a:pt x="26893" y="299305"/>
                        <a:pt x="26923" y="299281"/>
                        <a:pt x="26917" y="299246"/>
                      </a:cubicBezTo>
                      <a:cubicBezTo>
                        <a:pt x="26649" y="296132"/>
                        <a:pt x="26417" y="292957"/>
                        <a:pt x="26205" y="289828"/>
                      </a:cubicBezTo>
                      <a:cubicBezTo>
                        <a:pt x="25661" y="281784"/>
                        <a:pt x="25308" y="273687"/>
                        <a:pt x="25144" y="265545"/>
                      </a:cubicBezTo>
                      <a:cubicBezTo>
                        <a:pt x="25009" y="258657"/>
                        <a:pt x="24970" y="251747"/>
                        <a:pt x="25117" y="244800"/>
                      </a:cubicBezTo>
                      <a:cubicBezTo>
                        <a:pt x="25282" y="236829"/>
                        <a:pt x="25644" y="228884"/>
                        <a:pt x="26173" y="220981"/>
                      </a:cubicBezTo>
                      <a:cubicBezTo>
                        <a:pt x="26549" y="215398"/>
                        <a:pt x="27020" y="209835"/>
                        <a:pt x="27575" y="204290"/>
                      </a:cubicBezTo>
                      <a:cubicBezTo>
                        <a:pt x="28105" y="198989"/>
                        <a:pt x="28728" y="193711"/>
                        <a:pt x="29416" y="188445"/>
                      </a:cubicBezTo>
                      <a:cubicBezTo>
                        <a:pt x="30886" y="177246"/>
                        <a:pt x="32709" y="166135"/>
                        <a:pt x="34908" y="155130"/>
                      </a:cubicBezTo>
                      <a:cubicBezTo>
                        <a:pt x="35805" y="150637"/>
                        <a:pt x="36772" y="146159"/>
                        <a:pt x="37787" y="141699"/>
                      </a:cubicBezTo>
                      <a:cubicBezTo>
                        <a:pt x="38783" y="137327"/>
                        <a:pt x="39842" y="132979"/>
                        <a:pt x="40953" y="128645"/>
                      </a:cubicBezTo>
                      <a:cubicBezTo>
                        <a:pt x="52552" y="83398"/>
                        <a:pt x="70346" y="40178"/>
                        <a:pt x="93879" y="0"/>
                      </a:cubicBezTo>
                      <a:cubicBezTo>
                        <a:pt x="83351" y="2173"/>
                        <a:pt x="72716" y="4049"/>
                        <a:pt x="61996" y="5654"/>
                      </a:cubicBezTo>
                      <a:cubicBezTo>
                        <a:pt x="44822" y="37849"/>
                        <a:pt x="31080" y="71743"/>
                        <a:pt x="20922" y="106887"/>
                      </a:cubicBezTo>
                      <a:cubicBezTo>
                        <a:pt x="19743" y="110960"/>
                        <a:pt x="18614" y="115043"/>
                        <a:pt x="17535" y="119148"/>
                      </a:cubicBezTo>
                      <a:cubicBezTo>
                        <a:pt x="16438" y="123335"/>
                        <a:pt x="15385" y="127533"/>
                        <a:pt x="14389" y="131744"/>
                      </a:cubicBezTo>
                      <a:cubicBezTo>
                        <a:pt x="11998" y="141820"/>
                        <a:pt x="9899" y="151987"/>
                        <a:pt x="8100" y="162233"/>
                      </a:cubicBezTo>
                      <a:cubicBezTo>
                        <a:pt x="7273" y="166941"/>
                        <a:pt x="6503" y="171660"/>
                        <a:pt x="5800" y="176393"/>
                      </a:cubicBezTo>
                      <a:cubicBezTo>
                        <a:pt x="5071" y="181300"/>
                        <a:pt x="4395" y="186216"/>
                        <a:pt x="3804" y="191153"/>
                      </a:cubicBezTo>
                      <a:cubicBezTo>
                        <a:pt x="2331" y="203443"/>
                        <a:pt x="1302" y="215830"/>
                        <a:pt x="676" y="228299"/>
                      </a:cubicBezTo>
                      <a:cubicBezTo>
                        <a:pt x="408" y="233624"/>
                        <a:pt x="196" y="238946"/>
                        <a:pt x="88" y="24428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DA8443FB-1F0F-A04B-094F-FA2E338173C4}"/>
                    </a:ext>
                  </a:extLst>
                </p:cNvPr>
                <p:cNvSpPr/>
                <p:nvPr/>
              </p:nvSpPr>
              <p:spPr>
                <a:xfrm>
                  <a:off x="1699313" y="2620544"/>
                  <a:ext cx="29524" cy="36100"/>
                </a:xfrm>
                <a:custGeom>
                  <a:avLst/>
                  <a:gdLst>
                    <a:gd name="connsiteX0" fmla="*/ 27661 w 29524"/>
                    <a:gd name="connsiteY0" fmla="*/ 4928 h 36100"/>
                    <a:gd name="connsiteX1" fmla="*/ 29502 w 29524"/>
                    <a:gd name="connsiteY1" fmla="*/ 121 h 36100"/>
                    <a:gd name="connsiteX2" fmla="*/ 29420 w 29524"/>
                    <a:gd name="connsiteY2" fmla="*/ 80 h 36100"/>
                    <a:gd name="connsiteX3" fmla="*/ 25438 w 29524"/>
                    <a:gd name="connsiteY3" fmla="*/ 5287 h 36100"/>
                    <a:gd name="connsiteX4" fmla="*/ 0 w 29524"/>
                    <a:gd name="connsiteY4" fmla="*/ 36100 h 36100"/>
                    <a:gd name="connsiteX5" fmla="*/ 21769 w 29524"/>
                    <a:gd name="connsiteY5" fmla="*/ 31402 h 36100"/>
                    <a:gd name="connsiteX6" fmla="*/ 21801 w 29524"/>
                    <a:gd name="connsiteY6" fmla="*/ 31337 h 36100"/>
                    <a:gd name="connsiteX7" fmla="*/ 21008 w 29524"/>
                    <a:gd name="connsiteY7" fmla="*/ 29214 h 36100"/>
                    <a:gd name="connsiteX8" fmla="*/ 27661 w 29524"/>
                    <a:gd name="connsiteY8" fmla="*/ 4928 h 36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24" h="36100">
                      <a:moveTo>
                        <a:pt x="27661" y="4928"/>
                      </a:moveTo>
                      <a:cubicBezTo>
                        <a:pt x="28340" y="3308"/>
                        <a:pt x="28976" y="1694"/>
                        <a:pt x="29502" y="121"/>
                      </a:cubicBezTo>
                      <a:cubicBezTo>
                        <a:pt x="29552" y="-23"/>
                        <a:pt x="29516" y="-41"/>
                        <a:pt x="29420" y="80"/>
                      </a:cubicBezTo>
                      <a:cubicBezTo>
                        <a:pt x="28108" y="1818"/>
                        <a:pt x="26767" y="3561"/>
                        <a:pt x="25438" y="5287"/>
                      </a:cubicBezTo>
                      <a:cubicBezTo>
                        <a:pt x="17300" y="15848"/>
                        <a:pt x="8812" y="26115"/>
                        <a:pt x="0" y="36100"/>
                      </a:cubicBezTo>
                      <a:cubicBezTo>
                        <a:pt x="7206" y="34359"/>
                        <a:pt x="14466" y="32795"/>
                        <a:pt x="21769" y="31402"/>
                      </a:cubicBezTo>
                      <a:cubicBezTo>
                        <a:pt x="21796" y="31396"/>
                        <a:pt x="21813" y="31366"/>
                        <a:pt x="21801" y="31337"/>
                      </a:cubicBezTo>
                      <a:cubicBezTo>
                        <a:pt x="21466" y="30643"/>
                        <a:pt x="21199" y="29940"/>
                        <a:pt x="21008" y="29214"/>
                      </a:cubicBezTo>
                      <a:cubicBezTo>
                        <a:pt x="19214" y="22352"/>
                        <a:pt x="24104" y="13422"/>
                        <a:pt x="27661" y="49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B7562CC6-951A-C2E4-5964-EB6E7FAF8F66}"/>
                    </a:ext>
                  </a:extLst>
                </p:cNvPr>
                <p:cNvSpPr/>
                <p:nvPr/>
              </p:nvSpPr>
              <p:spPr>
                <a:xfrm>
                  <a:off x="1323661" y="2829418"/>
                  <a:ext cx="115354" cy="308200"/>
                </a:xfrm>
                <a:custGeom>
                  <a:avLst/>
                  <a:gdLst>
                    <a:gd name="connsiteX0" fmla="*/ 70 w 115354"/>
                    <a:gd name="connsiteY0" fmla="*/ 263667 h 308200"/>
                    <a:gd name="connsiteX1" fmla="*/ 6 w 115354"/>
                    <a:gd name="connsiteY1" fmla="*/ 271485 h 308200"/>
                    <a:gd name="connsiteX2" fmla="*/ 1208 w 115354"/>
                    <a:gd name="connsiteY2" fmla="*/ 308155 h 308200"/>
                    <a:gd name="connsiteX3" fmla="*/ 1282 w 115354"/>
                    <a:gd name="connsiteY3" fmla="*/ 308187 h 308200"/>
                    <a:gd name="connsiteX4" fmla="*/ 15683 w 115354"/>
                    <a:gd name="connsiteY4" fmla="*/ 299760 h 308200"/>
                    <a:gd name="connsiteX5" fmla="*/ 19067 w 115354"/>
                    <a:gd name="connsiteY5" fmla="*/ 299299 h 308200"/>
                    <a:gd name="connsiteX6" fmla="*/ 25765 w 115354"/>
                    <a:gd name="connsiteY6" fmla="*/ 301230 h 308200"/>
                    <a:gd name="connsiteX7" fmla="*/ 25829 w 115354"/>
                    <a:gd name="connsiteY7" fmla="*/ 301189 h 308200"/>
                    <a:gd name="connsiteX8" fmla="*/ 25538 w 115354"/>
                    <a:gd name="connsiteY8" fmla="*/ 295385 h 308200"/>
                    <a:gd name="connsiteX9" fmla="*/ 25047 w 115354"/>
                    <a:gd name="connsiteY9" fmla="*/ 271158 h 308200"/>
                    <a:gd name="connsiteX10" fmla="*/ 25100 w 115354"/>
                    <a:gd name="connsiteY10" fmla="*/ 264178 h 308200"/>
                    <a:gd name="connsiteX11" fmla="*/ 27390 w 115354"/>
                    <a:gd name="connsiteY11" fmla="*/ 226859 h 308200"/>
                    <a:gd name="connsiteX12" fmla="*/ 29363 w 115354"/>
                    <a:gd name="connsiteY12" fmla="*/ 210311 h 308200"/>
                    <a:gd name="connsiteX13" fmla="*/ 31789 w 115354"/>
                    <a:gd name="connsiteY13" fmla="*/ 194581 h 308200"/>
                    <a:gd name="connsiteX14" fmla="*/ 115355 w 115354"/>
                    <a:gd name="connsiteY14" fmla="*/ 0 h 308200"/>
                    <a:gd name="connsiteX15" fmla="*/ 76938 w 115354"/>
                    <a:gd name="connsiteY15" fmla="*/ 11440 h 308200"/>
                    <a:gd name="connsiteX16" fmla="*/ 11528 w 115354"/>
                    <a:gd name="connsiteY16" fmla="*/ 167855 h 308200"/>
                    <a:gd name="connsiteX17" fmla="*/ 8644 w 115354"/>
                    <a:gd name="connsiteY17" fmla="*/ 181888 h 308200"/>
                    <a:gd name="connsiteX18" fmla="*/ 6118 w 115354"/>
                    <a:gd name="connsiteY18" fmla="*/ 196416 h 308200"/>
                    <a:gd name="connsiteX19" fmla="*/ 1670 w 115354"/>
                    <a:gd name="connsiteY19" fmla="*/ 233327 h 308200"/>
                    <a:gd name="connsiteX20" fmla="*/ 473 w 115354"/>
                    <a:gd name="connsiteY20" fmla="*/ 251618 h 308200"/>
                    <a:gd name="connsiteX21" fmla="*/ 70 w 115354"/>
                    <a:gd name="connsiteY21" fmla="*/ 263667 h 30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5354" h="308200">
                      <a:moveTo>
                        <a:pt x="70" y="263667"/>
                      </a:moveTo>
                      <a:cubicBezTo>
                        <a:pt x="14" y="266278"/>
                        <a:pt x="20" y="268883"/>
                        <a:pt x="6" y="271485"/>
                      </a:cubicBezTo>
                      <a:cubicBezTo>
                        <a:pt x="-53" y="283813"/>
                        <a:pt x="350" y="296044"/>
                        <a:pt x="1208" y="308155"/>
                      </a:cubicBezTo>
                      <a:cubicBezTo>
                        <a:pt x="1214" y="308199"/>
                        <a:pt x="1243" y="308213"/>
                        <a:pt x="1282" y="308187"/>
                      </a:cubicBezTo>
                      <a:cubicBezTo>
                        <a:pt x="6124" y="304500"/>
                        <a:pt x="10975" y="300954"/>
                        <a:pt x="15683" y="299760"/>
                      </a:cubicBezTo>
                      <a:cubicBezTo>
                        <a:pt x="16818" y="299469"/>
                        <a:pt x="17950" y="299275"/>
                        <a:pt x="19067" y="299299"/>
                      </a:cubicBezTo>
                      <a:cubicBezTo>
                        <a:pt x="21290" y="299343"/>
                        <a:pt x="23524" y="300078"/>
                        <a:pt x="25765" y="301230"/>
                      </a:cubicBezTo>
                      <a:cubicBezTo>
                        <a:pt x="25800" y="301254"/>
                        <a:pt x="25832" y="301230"/>
                        <a:pt x="25829" y="301189"/>
                      </a:cubicBezTo>
                      <a:cubicBezTo>
                        <a:pt x="25715" y="299258"/>
                        <a:pt x="25629" y="297320"/>
                        <a:pt x="25538" y="295385"/>
                      </a:cubicBezTo>
                      <a:cubicBezTo>
                        <a:pt x="25168" y="287359"/>
                        <a:pt x="25003" y="279282"/>
                        <a:pt x="25047" y="271158"/>
                      </a:cubicBezTo>
                      <a:cubicBezTo>
                        <a:pt x="25062" y="268833"/>
                        <a:pt x="25053" y="266516"/>
                        <a:pt x="25100" y="264178"/>
                      </a:cubicBezTo>
                      <a:cubicBezTo>
                        <a:pt x="25359" y="251641"/>
                        <a:pt x="26144" y="239198"/>
                        <a:pt x="27390" y="226859"/>
                      </a:cubicBezTo>
                      <a:cubicBezTo>
                        <a:pt x="27952" y="221322"/>
                        <a:pt x="28611" y="215803"/>
                        <a:pt x="29363" y="210311"/>
                      </a:cubicBezTo>
                      <a:cubicBezTo>
                        <a:pt x="30084" y="205045"/>
                        <a:pt x="30886" y="199800"/>
                        <a:pt x="31789" y="194581"/>
                      </a:cubicBezTo>
                      <a:cubicBezTo>
                        <a:pt x="44023" y="123767"/>
                        <a:pt x="72572" y="57433"/>
                        <a:pt x="115355" y="0"/>
                      </a:cubicBezTo>
                      <a:cubicBezTo>
                        <a:pt x="102721" y="4216"/>
                        <a:pt x="89919" y="8053"/>
                        <a:pt x="76938" y="11440"/>
                      </a:cubicBezTo>
                      <a:cubicBezTo>
                        <a:pt x="46022" y="59271"/>
                        <a:pt x="23895" y="112080"/>
                        <a:pt x="11528" y="167855"/>
                      </a:cubicBezTo>
                      <a:cubicBezTo>
                        <a:pt x="10493" y="172512"/>
                        <a:pt x="9541" y="177190"/>
                        <a:pt x="8644" y="181888"/>
                      </a:cubicBezTo>
                      <a:cubicBezTo>
                        <a:pt x="7724" y="186707"/>
                        <a:pt x="6895" y="191556"/>
                        <a:pt x="6118" y="196416"/>
                      </a:cubicBezTo>
                      <a:cubicBezTo>
                        <a:pt x="4178" y="208606"/>
                        <a:pt x="2690" y="220916"/>
                        <a:pt x="1670" y="233327"/>
                      </a:cubicBezTo>
                      <a:cubicBezTo>
                        <a:pt x="1170" y="239404"/>
                        <a:pt x="750" y="245496"/>
                        <a:pt x="473" y="251618"/>
                      </a:cubicBezTo>
                      <a:cubicBezTo>
                        <a:pt x="297" y="255628"/>
                        <a:pt x="159" y="259636"/>
                        <a:pt x="70" y="26366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4BF1C133-1E73-480D-D9DE-8FD2C4D2EC52}"/>
                    </a:ext>
                  </a:extLst>
                </p:cNvPr>
                <p:cNvSpPr/>
                <p:nvPr/>
              </p:nvSpPr>
              <p:spPr>
                <a:xfrm>
                  <a:off x="1599765" y="2670554"/>
                  <a:ext cx="148897" cy="76382"/>
                </a:xfrm>
                <a:custGeom>
                  <a:avLst/>
                  <a:gdLst>
                    <a:gd name="connsiteX0" fmla="*/ 143622 w 148897"/>
                    <a:gd name="connsiteY0" fmla="*/ 25144 h 76382"/>
                    <a:gd name="connsiteX1" fmla="*/ 143654 w 148897"/>
                    <a:gd name="connsiteY1" fmla="*/ 25127 h 76382"/>
                    <a:gd name="connsiteX2" fmla="*/ 148761 w 148897"/>
                    <a:gd name="connsiteY2" fmla="*/ 10285 h 76382"/>
                    <a:gd name="connsiteX3" fmla="*/ 141861 w 148897"/>
                    <a:gd name="connsiteY3" fmla="*/ 9 h 76382"/>
                    <a:gd name="connsiteX4" fmla="*/ 141826 w 148897"/>
                    <a:gd name="connsiteY4" fmla="*/ 0 h 76382"/>
                    <a:gd name="connsiteX5" fmla="*/ 70062 w 148897"/>
                    <a:gd name="connsiteY5" fmla="*/ 17212 h 76382"/>
                    <a:gd name="connsiteX6" fmla="*/ 0 w 148897"/>
                    <a:gd name="connsiteY6" fmla="*/ 76383 h 76382"/>
                    <a:gd name="connsiteX7" fmla="*/ 143622 w 148897"/>
                    <a:gd name="connsiteY7" fmla="*/ 25144 h 7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897" h="76382">
                      <a:moveTo>
                        <a:pt x="143622" y="25144"/>
                      </a:moveTo>
                      <a:cubicBezTo>
                        <a:pt x="143637" y="25144"/>
                        <a:pt x="143646" y="25136"/>
                        <a:pt x="143654" y="25127"/>
                      </a:cubicBezTo>
                      <a:cubicBezTo>
                        <a:pt x="146974" y="19976"/>
                        <a:pt x="149523" y="14927"/>
                        <a:pt x="148761" y="10285"/>
                      </a:cubicBezTo>
                      <a:cubicBezTo>
                        <a:pt x="148141" y="6498"/>
                        <a:pt x="145401" y="3167"/>
                        <a:pt x="141861" y="9"/>
                      </a:cubicBezTo>
                      <a:cubicBezTo>
                        <a:pt x="141852" y="0"/>
                        <a:pt x="141837" y="0"/>
                        <a:pt x="141826" y="0"/>
                      </a:cubicBezTo>
                      <a:cubicBezTo>
                        <a:pt x="117334" y="3710"/>
                        <a:pt x="93348" y="9482"/>
                        <a:pt x="70062" y="17212"/>
                      </a:cubicBezTo>
                      <a:cubicBezTo>
                        <a:pt x="48251" y="38655"/>
                        <a:pt x="24839" y="58454"/>
                        <a:pt x="0" y="76383"/>
                      </a:cubicBezTo>
                      <a:cubicBezTo>
                        <a:pt x="44144" y="50465"/>
                        <a:pt x="92713" y="33127"/>
                        <a:pt x="143622" y="25144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CE38C8F7-31DB-9D57-36EF-309F517886C4}"/>
                    </a:ext>
                  </a:extLst>
                </p:cNvPr>
                <p:cNvSpPr/>
                <p:nvPr/>
              </p:nvSpPr>
              <p:spPr>
                <a:xfrm>
                  <a:off x="1370485" y="2772161"/>
                  <a:ext cx="191433" cy="376797"/>
                </a:xfrm>
                <a:custGeom>
                  <a:avLst/>
                  <a:gdLst>
                    <a:gd name="connsiteX0" fmla="*/ 93 w 191433"/>
                    <a:gd name="connsiteY0" fmla="*/ 321891 h 376797"/>
                    <a:gd name="connsiteX1" fmla="*/ 2239 w 191433"/>
                    <a:gd name="connsiteY1" fmla="*/ 375208 h 376797"/>
                    <a:gd name="connsiteX2" fmla="*/ 2265 w 191433"/>
                    <a:gd name="connsiteY2" fmla="*/ 375244 h 376797"/>
                    <a:gd name="connsiteX3" fmla="*/ 9045 w 191433"/>
                    <a:gd name="connsiteY3" fmla="*/ 376773 h 376797"/>
                    <a:gd name="connsiteX4" fmla="*/ 24940 w 191433"/>
                    <a:gd name="connsiteY4" fmla="*/ 365685 h 376797"/>
                    <a:gd name="connsiteX5" fmla="*/ 26345 w 191433"/>
                    <a:gd name="connsiteY5" fmla="*/ 364144 h 376797"/>
                    <a:gd name="connsiteX6" fmla="*/ 26360 w 191433"/>
                    <a:gd name="connsiteY6" fmla="*/ 364109 h 376797"/>
                    <a:gd name="connsiteX7" fmla="*/ 25175 w 191433"/>
                    <a:gd name="connsiteY7" fmla="*/ 340746 h 376797"/>
                    <a:gd name="connsiteX8" fmla="*/ 25125 w 191433"/>
                    <a:gd name="connsiteY8" fmla="*/ 322406 h 376797"/>
                    <a:gd name="connsiteX9" fmla="*/ 25375 w 191433"/>
                    <a:gd name="connsiteY9" fmla="*/ 316863 h 376797"/>
                    <a:gd name="connsiteX10" fmla="*/ 151979 w 191433"/>
                    <a:gd name="connsiteY10" fmla="*/ 33298 h 376797"/>
                    <a:gd name="connsiteX11" fmla="*/ 191434 w 191433"/>
                    <a:gd name="connsiteY11" fmla="*/ 0 h 376797"/>
                    <a:gd name="connsiteX12" fmla="*/ 108891 w 191433"/>
                    <a:gd name="connsiteY12" fmla="*/ 42127 h 376797"/>
                    <a:gd name="connsiteX13" fmla="*/ 3089 w 191433"/>
                    <a:gd name="connsiteY13" fmla="*/ 278723 h 376797"/>
                    <a:gd name="connsiteX14" fmla="*/ 1339 w 191433"/>
                    <a:gd name="connsiteY14" fmla="*/ 296938 h 376797"/>
                    <a:gd name="connsiteX15" fmla="*/ 278 w 191433"/>
                    <a:gd name="connsiteY15" fmla="*/ 316516 h 376797"/>
                    <a:gd name="connsiteX16" fmla="*/ 93 w 191433"/>
                    <a:gd name="connsiteY16" fmla="*/ 321891 h 376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1433" h="376797">
                      <a:moveTo>
                        <a:pt x="93" y="321891"/>
                      </a:moveTo>
                      <a:cubicBezTo>
                        <a:pt x="-278" y="339917"/>
                        <a:pt x="469" y="357705"/>
                        <a:pt x="2239" y="375208"/>
                      </a:cubicBezTo>
                      <a:cubicBezTo>
                        <a:pt x="2245" y="375223"/>
                        <a:pt x="2254" y="375235"/>
                        <a:pt x="2265" y="375244"/>
                      </a:cubicBezTo>
                      <a:cubicBezTo>
                        <a:pt x="4541" y="376329"/>
                        <a:pt x="6805" y="376931"/>
                        <a:pt x="9045" y="376773"/>
                      </a:cubicBezTo>
                      <a:cubicBezTo>
                        <a:pt x="14749" y="376370"/>
                        <a:pt x="19877" y="371230"/>
                        <a:pt x="24940" y="365685"/>
                      </a:cubicBezTo>
                      <a:cubicBezTo>
                        <a:pt x="25407" y="365168"/>
                        <a:pt x="25878" y="364659"/>
                        <a:pt x="26345" y="364144"/>
                      </a:cubicBezTo>
                      <a:cubicBezTo>
                        <a:pt x="26354" y="364130"/>
                        <a:pt x="26360" y="364121"/>
                        <a:pt x="26360" y="364109"/>
                      </a:cubicBezTo>
                      <a:cubicBezTo>
                        <a:pt x="25740" y="356376"/>
                        <a:pt x="25358" y="348588"/>
                        <a:pt x="25175" y="340746"/>
                      </a:cubicBezTo>
                      <a:cubicBezTo>
                        <a:pt x="25034" y="334660"/>
                        <a:pt x="24999" y="328548"/>
                        <a:pt x="25125" y="322406"/>
                      </a:cubicBezTo>
                      <a:cubicBezTo>
                        <a:pt x="25161" y="320550"/>
                        <a:pt x="25311" y="318716"/>
                        <a:pt x="25375" y="316863"/>
                      </a:cubicBezTo>
                      <a:cubicBezTo>
                        <a:pt x="29045" y="208556"/>
                        <a:pt x="74044" y="108063"/>
                        <a:pt x="151979" y="33298"/>
                      </a:cubicBezTo>
                      <a:cubicBezTo>
                        <a:pt x="164508" y="21281"/>
                        <a:pt x="177727" y="10235"/>
                        <a:pt x="191434" y="0"/>
                      </a:cubicBezTo>
                      <a:cubicBezTo>
                        <a:pt x="165169" y="16089"/>
                        <a:pt x="137573" y="30172"/>
                        <a:pt x="108891" y="42127"/>
                      </a:cubicBezTo>
                      <a:cubicBezTo>
                        <a:pt x="50205" y="108681"/>
                        <a:pt x="13526" y="190559"/>
                        <a:pt x="3089" y="278723"/>
                      </a:cubicBezTo>
                      <a:cubicBezTo>
                        <a:pt x="2377" y="284762"/>
                        <a:pt x="1807" y="290843"/>
                        <a:pt x="1339" y="296938"/>
                      </a:cubicBezTo>
                      <a:cubicBezTo>
                        <a:pt x="845" y="303436"/>
                        <a:pt x="492" y="309966"/>
                        <a:pt x="278" y="316516"/>
                      </a:cubicBezTo>
                      <a:cubicBezTo>
                        <a:pt x="213" y="318307"/>
                        <a:pt x="131" y="320095"/>
                        <a:pt x="93" y="32189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E5285331-872E-E07F-1600-403539FA0C4B}"/>
                    </a:ext>
                  </a:extLst>
                </p:cNvPr>
                <p:cNvSpPr/>
                <p:nvPr/>
              </p:nvSpPr>
              <p:spPr>
                <a:xfrm>
                  <a:off x="1417344" y="2719925"/>
                  <a:ext cx="330510" cy="415970"/>
                </a:xfrm>
                <a:custGeom>
                  <a:avLst/>
                  <a:gdLst>
                    <a:gd name="connsiteX0" fmla="*/ 82 w 330510"/>
                    <a:gd name="connsiteY0" fmla="*/ 375089 h 415970"/>
                    <a:gd name="connsiteX1" fmla="*/ 550 w 330510"/>
                    <a:gd name="connsiteY1" fmla="*/ 403915 h 415970"/>
                    <a:gd name="connsiteX2" fmla="*/ 585 w 330510"/>
                    <a:gd name="connsiteY2" fmla="*/ 403956 h 415970"/>
                    <a:gd name="connsiteX3" fmla="*/ 26485 w 330510"/>
                    <a:gd name="connsiteY3" fmla="*/ 415966 h 415970"/>
                    <a:gd name="connsiteX4" fmla="*/ 26544 w 330510"/>
                    <a:gd name="connsiteY4" fmla="*/ 415922 h 415970"/>
                    <a:gd name="connsiteX5" fmla="*/ 25112 w 330510"/>
                    <a:gd name="connsiteY5" fmla="*/ 375609 h 415970"/>
                    <a:gd name="connsiteX6" fmla="*/ 137562 w 330510"/>
                    <a:gd name="connsiteY6" fmla="*/ 119340 h 415970"/>
                    <a:gd name="connsiteX7" fmla="*/ 330474 w 330510"/>
                    <a:gd name="connsiteY7" fmla="*/ 22546 h 415970"/>
                    <a:gd name="connsiteX8" fmla="*/ 330500 w 330510"/>
                    <a:gd name="connsiteY8" fmla="*/ 22473 h 415970"/>
                    <a:gd name="connsiteX9" fmla="*/ 314535 w 330510"/>
                    <a:gd name="connsiteY9" fmla="*/ 36 h 415970"/>
                    <a:gd name="connsiteX10" fmla="*/ 314482 w 330510"/>
                    <a:gd name="connsiteY10" fmla="*/ 1 h 415970"/>
                    <a:gd name="connsiteX11" fmla="*/ 120201 w 330510"/>
                    <a:gd name="connsiteY11" fmla="*/ 101296 h 415970"/>
                    <a:gd name="connsiteX12" fmla="*/ 82 w 330510"/>
                    <a:gd name="connsiteY12" fmla="*/ 375089 h 41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0510" h="415970">
                      <a:moveTo>
                        <a:pt x="82" y="375089"/>
                      </a:moveTo>
                      <a:cubicBezTo>
                        <a:pt x="-118" y="384774"/>
                        <a:pt x="50" y="394388"/>
                        <a:pt x="550" y="403915"/>
                      </a:cubicBezTo>
                      <a:cubicBezTo>
                        <a:pt x="550" y="403932"/>
                        <a:pt x="567" y="403950"/>
                        <a:pt x="585" y="403956"/>
                      </a:cubicBezTo>
                      <a:cubicBezTo>
                        <a:pt x="8732" y="405535"/>
                        <a:pt x="18094" y="412947"/>
                        <a:pt x="26485" y="415966"/>
                      </a:cubicBezTo>
                      <a:cubicBezTo>
                        <a:pt x="26517" y="415981"/>
                        <a:pt x="26550" y="415952"/>
                        <a:pt x="26544" y="415922"/>
                      </a:cubicBezTo>
                      <a:cubicBezTo>
                        <a:pt x="25359" y="402662"/>
                        <a:pt x="24830" y="389222"/>
                        <a:pt x="25112" y="375609"/>
                      </a:cubicBezTo>
                      <a:cubicBezTo>
                        <a:pt x="27138" y="277628"/>
                        <a:pt x="67386" y="186661"/>
                        <a:pt x="137562" y="119340"/>
                      </a:cubicBezTo>
                      <a:cubicBezTo>
                        <a:pt x="191282" y="67811"/>
                        <a:pt x="258136" y="34478"/>
                        <a:pt x="330474" y="22546"/>
                      </a:cubicBezTo>
                      <a:cubicBezTo>
                        <a:pt x="330506" y="22541"/>
                        <a:pt x="330524" y="22502"/>
                        <a:pt x="330500" y="22473"/>
                      </a:cubicBezTo>
                      <a:cubicBezTo>
                        <a:pt x="324337" y="14970"/>
                        <a:pt x="315517" y="7572"/>
                        <a:pt x="314535" y="36"/>
                      </a:cubicBezTo>
                      <a:cubicBezTo>
                        <a:pt x="314529" y="13"/>
                        <a:pt x="314508" y="-5"/>
                        <a:pt x="314482" y="1"/>
                      </a:cubicBezTo>
                      <a:cubicBezTo>
                        <a:pt x="241824" y="14308"/>
                        <a:pt x="174732" y="48979"/>
                        <a:pt x="120201" y="101296"/>
                      </a:cubicBezTo>
                      <a:cubicBezTo>
                        <a:pt x="45085" y="173366"/>
                        <a:pt x="2240" y="270571"/>
                        <a:pt x="82" y="375089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D1AB0A24-76FD-B672-903E-BB99E485DDF7}"/>
                    </a:ext>
                  </a:extLst>
                </p:cNvPr>
                <p:cNvSpPr/>
                <p:nvPr/>
              </p:nvSpPr>
              <p:spPr>
                <a:xfrm>
                  <a:off x="1464195" y="2764198"/>
                  <a:ext cx="285798" cy="361158"/>
                </a:xfrm>
                <a:custGeom>
                  <a:avLst/>
                  <a:gdLst>
                    <a:gd name="connsiteX0" fmla="*/ 105785 w 285798"/>
                    <a:gd name="connsiteY0" fmla="*/ 90838 h 361158"/>
                    <a:gd name="connsiteX1" fmla="*/ 62 w 285798"/>
                    <a:gd name="connsiteY1" fmla="*/ 331792 h 361158"/>
                    <a:gd name="connsiteX2" fmla="*/ 788 w 285798"/>
                    <a:gd name="connsiteY2" fmla="*/ 361094 h 361158"/>
                    <a:gd name="connsiteX3" fmla="*/ 874 w 285798"/>
                    <a:gd name="connsiteY3" fmla="*/ 361118 h 361158"/>
                    <a:gd name="connsiteX4" fmla="*/ 17107 w 285798"/>
                    <a:gd name="connsiteY4" fmla="*/ 341677 h 361158"/>
                    <a:gd name="connsiteX5" fmla="*/ 25083 w 285798"/>
                    <a:gd name="connsiteY5" fmla="*/ 341218 h 361158"/>
                    <a:gd name="connsiteX6" fmla="*/ 25133 w 285798"/>
                    <a:gd name="connsiteY6" fmla="*/ 341174 h 361158"/>
                    <a:gd name="connsiteX7" fmla="*/ 25092 w 285798"/>
                    <a:gd name="connsiteY7" fmla="*/ 332304 h 361158"/>
                    <a:gd name="connsiteX8" fmla="*/ 123147 w 285798"/>
                    <a:gd name="connsiteY8" fmla="*/ 108874 h 361158"/>
                    <a:gd name="connsiteX9" fmla="*/ 266308 w 285798"/>
                    <a:gd name="connsiteY9" fmla="*/ 29597 h 361158"/>
                    <a:gd name="connsiteX10" fmla="*/ 266340 w 285798"/>
                    <a:gd name="connsiteY10" fmla="*/ 29547 h 361158"/>
                    <a:gd name="connsiteX11" fmla="*/ 266113 w 285798"/>
                    <a:gd name="connsiteY11" fmla="*/ 25669 h 361158"/>
                    <a:gd name="connsiteX12" fmla="*/ 285780 w 285798"/>
                    <a:gd name="connsiteY12" fmla="*/ 78 h 361158"/>
                    <a:gd name="connsiteX13" fmla="*/ 285730 w 285798"/>
                    <a:gd name="connsiteY13" fmla="*/ 2 h 361158"/>
                    <a:gd name="connsiteX14" fmla="*/ 105785 w 285798"/>
                    <a:gd name="connsiteY14" fmla="*/ 90838 h 36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5798" h="361158">
                      <a:moveTo>
                        <a:pt x="105785" y="90838"/>
                      </a:moveTo>
                      <a:cubicBezTo>
                        <a:pt x="39746" y="154194"/>
                        <a:pt x="1973" y="239735"/>
                        <a:pt x="62" y="331792"/>
                      </a:cubicBezTo>
                      <a:cubicBezTo>
                        <a:pt x="-141" y="341660"/>
                        <a:pt x="165" y="351418"/>
                        <a:pt x="788" y="361094"/>
                      </a:cubicBezTo>
                      <a:cubicBezTo>
                        <a:pt x="794" y="361171"/>
                        <a:pt x="833" y="361179"/>
                        <a:pt x="874" y="361118"/>
                      </a:cubicBezTo>
                      <a:cubicBezTo>
                        <a:pt x="5893" y="353306"/>
                        <a:pt x="10456" y="344100"/>
                        <a:pt x="17107" y="341677"/>
                      </a:cubicBezTo>
                      <a:cubicBezTo>
                        <a:pt x="19467" y="340816"/>
                        <a:pt x="22184" y="340798"/>
                        <a:pt x="25083" y="341218"/>
                      </a:cubicBezTo>
                      <a:cubicBezTo>
                        <a:pt x="25110" y="341221"/>
                        <a:pt x="25133" y="341201"/>
                        <a:pt x="25133" y="341174"/>
                      </a:cubicBezTo>
                      <a:cubicBezTo>
                        <a:pt x="25110" y="338217"/>
                        <a:pt x="25030" y="335279"/>
                        <a:pt x="25092" y="332304"/>
                      </a:cubicBezTo>
                      <a:cubicBezTo>
                        <a:pt x="26865" y="246768"/>
                        <a:pt x="62056" y="167468"/>
                        <a:pt x="123147" y="108874"/>
                      </a:cubicBezTo>
                      <a:cubicBezTo>
                        <a:pt x="163672" y="69998"/>
                        <a:pt x="212834" y="42919"/>
                        <a:pt x="266308" y="29597"/>
                      </a:cubicBezTo>
                      <a:cubicBezTo>
                        <a:pt x="266331" y="29592"/>
                        <a:pt x="266343" y="29571"/>
                        <a:pt x="266340" y="29547"/>
                      </a:cubicBezTo>
                      <a:cubicBezTo>
                        <a:pt x="266090" y="28227"/>
                        <a:pt x="265972" y="26928"/>
                        <a:pt x="266113" y="25669"/>
                      </a:cubicBezTo>
                      <a:cubicBezTo>
                        <a:pt x="267107" y="16837"/>
                        <a:pt x="279391" y="8684"/>
                        <a:pt x="285780" y="78"/>
                      </a:cubicBezTo>
                      <a:cubicBezTo>
                        <a:pt x="285816" y="22"/>
                        <a:pt x="285798" y="-7"/>
                        <a:pt x="285730" y="2"/>
                      </a:cubicBezTo>
                      <a:cubicBezTo>
                        <a:pt x="218297" y="11427"/>
                        <a:pt x="155974" y="42684"/>
                        <a:pt x="105785" y="9083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FA88A34C-E170-EDF4-3FA4-17A8C048A4E8}"/>
                    </a:ext>
                  </a:extLst>
                </p:cNvPr>
                <p:cNvSpPr/>
                <p:nvPr/>
              </p:nvSpPr>
              <p:spPr>
                <a:xfrm>
                  <a:off x="1511042" y="2813747"/>
                  <a:ext cx="234632" cy="298740"/>
                </a:xfrm>
                <a:custGeom>
                  <a:avLst/>
                  <a:gdLst>
                    <a:gd name="connsiteX0" fmla="*/ 91375 w 234632"/>
                    <a:gd name="connsiteY0" fmla="*/ 75096 h 298740"/>
                    <a:gd name="connsiteX1" fmla="*/ 58 w 234632"/>
                    <a:gd name="connsiteY1" fmla="*/ 283211 h 298740"/>
                    <a:gd name="connsiteX2" fmla="*/ 126 w 234632"/>
                    <a:gd name="connsiteY2" fmla="*/ 297867 h 298740"/>
                    <a:gd name="connsiteX3" fmla="*/ 161 w 234632"/>
                    <a:gd name="connsiteY3" fmla="*/ 297912 h 298740"/>
                    <a:gd name="connsiteX4" fmla="*/ 11875 w 234632"/>
                    <a:gd name="connsiteY4" fmla="*/ 297644 h 298740"/>
                    <a:gd name="connsiteX5" fmla="*/ 25523 w 234632"/>
                    <a:gd name="connsiteY5" fmla="*/ 274131 h 298740"/>
                    <a:gd name="connsiteX6" fmla="*/ 25529 w 234632"/>
                    <a:gd name="connsiteY6" fmla="*/ 274117 h 298740"/>
                    <a:gd name="connsiteX7" fmla="*/ 108745 w 234632"/>
                    <a:gd name="connsiteY7" fmla="*/ 93134 h 298740"/>
                    <a:gd name="connsiteX8" fmla="*/ 224535 w 234632"/>
                    <a:gd name="connsiteY8" fmla="*/ 27224 h 298740"/>
                    <a:gd name="connsiteX9" fmla="*/ 224550 w 234632"/>
                    <a:gd name="connsiteY9" fmla="*/ 27215 h 298740"/>
                    <a:gd name="connsiteX10" fmla="*/ 234417 w 234632"/>
                    <a:gd name="connsiteY10" fmla="*/ 15266 h 298740"/>
                    <a:gd name="connsiteX11" fmla="*/ 229807 w 234632"/>
                    <a:gd name="connsiteY11" fmla="*/ 24 h 298740"/>
                    <a:gd name="connsiteX12" fmla="*/ 229757 w 234632"/>
                    <a:gd name="connsiteY12" fmla="*/ 1 h 298740"/>
                    <a:gd name="connsiteX13" fmla="*/ 91375 w 234632"/>
                    <a:gd name="connsiteY13" fmla="*/ 75096 h 29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4632" h="298740">
                      <a:moveTo>
                        <a:pt x="91375" y="75096"/>
                      </a:moveTo>
                      <a:cubicBezTo>
                        <a:pt x="34411" y="129745"/>
                        <a:pt x="1708" y="203614"/>
                        <a:pt x="58" y="283211"/>
                      </a:cubicBezTo>
                      <a:cubicBezTo>
                        <a:pt x="-42" y="288121"/>
                        <a:pt x="-9" y="293004"/>
                        <a:pt x="126" y="297867"/>
                      </a:cubicBezTo>
                      <a:cubicBezTo>
                        <a:pt x="126" y="297891"/>
                        <a:pt x="144" y="297909"/>
                        <a:pt x="161" y="297912"/>
                      </a:cubicBezTo>
                      <a:cubicBezTo>
                        <a:pt x="4533" y="298923"/>
                        <a:pt x="8588" y="299199"/>
                        <a:pt x="11875" y="297644"/>
                      </a:cubicBezTo>
                      <a:cubicBezTo>
                        <a:pt x="18843" y="294348"/>
                        <a:pt x="21701" y="283314"/>
                        <a:pt x="25523" y="274131"/>
                      </a:cubicBezTo>
                      <a:cubicBezTo>
                        <a:pt x="25529" y="274128"/>
                        <a:pt x="25529" y="274123"/>
                        <a:pt x="25529" y="274117"/>
                      </a:cubicBezTo>
                      <a:cubicBezTo>
                        <a:pt x="29375" y="204725"/>
                        <a:pt x="59038" y="140815"/>
                        <a:pt x="108745" y="93134"/>
                      </a:cubicBezTo>
                      <a:cubicBezTo>
                        <a:pt x="141658" y="61568"/>
                        <a:pt x="181329" y="39120"/>
                        <a:pt x="224535" y="27224"/>
                      </a:cubicBezTo>
                      <a:cubicBezTo>
                        <a:pt x="224541" y="27218"/>
                        <a:pt x="224544" y="27218"/>
                        <a:pt x="224550" y="27215"/>
                      </a:cubicBezTo>
                      <a:cubicBezTo>
                        <a:pt x="229393" y="23643"/>
                        <a:pt x="233465" y="19859"/>
                        <a:pt x="234417" y="15266"/>
                      </a:cubicBezTo>
                      <a:cubicBezTo>
                        <a:pt x="235382" y="10606"/>
                        <a:pt x="232965" y="5381"/>
                        <a:pt x="229807" y="24"/>
                      </a:cubicBezTo>
                      <a:cubicBezTo>
                        <a:pt x="229798" y="6"/>
                        <a:pt x="229775" y="-2"/>
                        <a:pt x="229757" y="1"/>
                      </a:cubicBezTo>
                      <a:cubicBezTo>
                        <a:pt x="178031" y="11938"/>
                        <a:pt x="130426" y="37632"/>
                        <a:pt x="91375" y="75096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EB6499BE-44A9-04C1-D27C-BFC5CDD1B264}"/>
                    </a:ext>
                  </a:extLst>
                </p:cNvPr>
                <p:cNvSpPr/>
                <p:nvPr/>
              </p:nvSpPr>
              <p:spPr>
                <a:xfrm>
                  <a:off x="1559578" y="2870142"/>
                  <a:ext cx="164803" cy="205797"/>
                </a:xfrm>
                <a:custGeom>
                  <a:avLst/>
                  <a:gdLst>
                    <a:gd name="connsiteX0" fmla="*/ 157118 w 164803"/>
                    <a:gd name="connsiteY0" fmla="*/ 1 h 205797"/>
                    <a:gd name="connsiteX1" fmla="*/ 75269 w 164803"/>
                    <a:gd name="connsiteY1" fmla="*/ 52510 h 205797"/>
                    <a:gd name="connsiteX2" fmla="*/ 0 w 164803"/>
                    <a:gd name="connsiteY2" fmla="*/ 203903 h 205797"/>
                    <a:gd name="connsiteX3" fmla="*/ 41 w 164803"/>
                    <a:gd name="connsiteY3" fmla="*/ 203953 h 205797"/>
                    <a:gd name="connsiteX4" fmla="*/ 25127 w 164803"/>
                    <a:gd name="connsiteY4" fmla="*/ 204553 h 205797"/>
                    <a:gd name="connsiteX5" fmla="*/ 25153 w 164803"/>
                    <a:gd name="connsiteY5" fmla="*/ 204517 h 205797"/>
                    <a:gd name="connsiteX6" fmla="*/ 92645 w 164803"/>
                    <a:gd name="connsiteY6" fmla="*/ 70551 h 205797"/>
                    <a:gd name="connsiteX7" fmla="*/ 164777 w 164803"/>
                    <a:gd name="connsiteY7" fmla="*/ 23940 h 205797"/>
                    <a:gd name="connsiteX8" fmla="*/ 164803 w 164803"/>
                    <a:gd name="connsiteY8" fmla="*/ 23896 h 205797"/>
                    <a:gd name="connsiteX9" fmla="*/ 157179 w 164803"/>
                    <a:gd name="connsiteY9" fmla="*/ 39 h 205797"/>
                    <a:gd name="connsiteX10" fmla="*/ 157118 w 164803"/>
                    <a:gd name="connsiteY10" fmla="*/ 1 h 205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4803" h="205797">
                      <a:moveTo>
                        <a:pt x="157118" y="1"/>
                      </a:moveTo>
                      <a:cubicBezTo>
                        <a:pt x="126948" y="11833"/>
                        <a:pt x="99190" y="29568"/>
                        <a:pt x="75269" y="52510"/>
                      </a:cubicBezTo>
                      <a:cubicBezTo>
                        <a:pt x="33115" y="92952"/>
                        <a:pt x="6680" y="145993"/>
                        <a:pt x="0" y="203903"/>
                      </a:cubicBezTo>
                      <a:cubicBezTo>
                        <a:pt x="0" y="203926"/>
                        <a:pt x="15" y="203947"/>
                        <a:pt x="41" y="203953"/>
                      </a:cubicBezTo>
                      <a:cubicBezTo>
                        <a:pt x="8891" y="204882"/>
                        <a:pt x="18670" y="207237"/>
                        <a:pt x="25127" y="204553"/>
                      </a:cubicBezTo>
                      <a:cubicBezTo>
                        <a:pt x="25141" y="204547"/>
                        <a:pt x="25153" y="204535"/>
                        <a:pt x="25153" y="204517"/>
                      </a:cubicBezTo>
                      <a:cubicBezTo>
                        <a:pt x="31625" y="153123"/>
                        <a:pt x="55411" y="106259"/>
                        <a:pt x="92645" y="70551"/>
                      </a:cubicBezTo>
                      <a:cubicBezTo>
                        <a:pt x="113712" y="50349"/>
                        <a:pt x="138168" y="34601"/>
                        <a:pt x="164777" y="23940"/>
                      </a:cubicBezTo>
                      <a:cubicBezTo>
                        <a:pt x="164794" y="23934"/>
                        <a:pt x="164803" y="23914"/>
                        <a:pt x="164803" y="23896"/>
                      </a:cubicBezTo>
                      <a:cubicBezTo>
                        <a:pt x="164192" y="16654"/>
                        <a:pt x="159502" y="7931"/>
                        <a:pt x="157179" y="39"/>
                      </a:cubicBezTo>
                      <a:cubicBezTo>
                        <a:pt x="157173" y="10"/>
                        <a:pt x="157144" y="-5"/>
                        <a:pt x="157118" y="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E6421ED5-2174-5A49-FA5A-E72032F5D902}"/>
                    </a:ext>
                  </a:extLst>
                </p:cNvPr>
                <p:cNvSpPr/>
                <p:nvPr/>
              </p:nvSpPr>
              <p:spPr>
                <a:xfrm>
                  <a:off x="1618299" y="2938923"/>
                  <a:ext cx="72768" cy="91024"/>
                </a:xfrm>
                <a:custGeom>
                  <a:avLst/>
                  <a:gdLst>
                    <a:gd name="connsiteX0" fmla="*/ 48990 w 72768"/>
                    <a:gd name="connsiteY0" fmla="*/ 17538 h 91024"/>
                    <a:gd name="connsiteX1" fmla="*/ 4 w 72768"/>
                    <a:gd name="connsiteY1" fmla="*/ 90960 h 91024"/>
                    <a:gd name="connsiteX2" fmla="*/ 48 w 72768"/>
                    <a:gd name="connsiteY2" fmla="*/ 91024 h 91024"/>
                    <a:gd name="connsiteX3" fmla="*/ 24652 w 72768"/>
                    <a:gd name="connsiteY3" fmla="*/ 85556 h 91024"/>
                    <a:gd name="connsiteX4" fmla="*/ 32452 w 72768"/>
                    <a:gd name="connsiteY4" fmla="*/ 44314 h 91024"/>
                    <a:gd name="connsiteX5" fmla="*/ 70754 w 72768"/>
                    <a:gd name="connsiteY5" fmla="*/ 27146 h 91024"/>
                    <a:gd name="connsiteX6" fmla="*/ 70010 w 72768"/>
                    <a:gd name="connsiteY6" fmla="*/ 35 h 91024"/>
                    <a:gd name="connsiteX7" fmla="*/ 69936 w 72768"/>
                    <a:gd name="connsiteY7" fmla="*/ 8 h 91024"/>
                    <a:gd name="connsiteX8" fmla="*/ 48990 w 72768"/>
                    <a:gd name="connsiteY8" fmla="*/ 17538 h 91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768" h="91024">
                      <a:moveTo>
                        <a:pt x="48990" y="17538"/>
                      </a:moveTo>
                      <a:cubicBezTo>
                        <a:pt x="27265" y="38378"/>
                        <a:pt x="10639" y="63390"/>
                        <a:pt x="4" y="90960"/>
                      </a:cubicBezTo>
                      <a:cubicBezTo>
                        <a:pt x="-11" y="90992"/>
                        <a:pt x="19" y="91024"/>
                        <a:pt x="48" y="91024"/>
                      </a:cubicBezTo>
                      <a:cubicBezTo>
                        <a:pt x="9462" y="90463"/>
                        <a:pt x="19700" y="90763"/>
                        <a:pt x="24652" y="85556"/>
                      </a:cubicBezTo>
                      <a:cubicBezTo>
                        <a:pt x="32981" y="76800"/>
                        <a:pt x="24951" y="53819"/>
                        <a:pt x="32452" y="44314"/>
                      </a:cubicBezTo>
                      <a:cubicBezTo>
                        <a:pt x="39935" y="34832"/>
                        <a:pt x="64153" y="37307"/>
                        <a:pt x="70754" y="27146"/>
                      </a:cubicBezTo>
                      <a:cubicBezTo>
                        <a:pt x="74926" y="20722"/>
                        <a:pt x="71574" y="9861"/>
                        <a:pt x="70010" y="35"/>
                      </a:cubicBezTo>
                      <a:cubicBezTo>
                        <a:pt x="70004" y="2"/>
                        <a:pt x="69966" y="-9"/>
                        <a:pt x="69936" y="8"/>
                      </a:cubicBezTo>
                      <a:cubicBezTo>
                        <a:pt x="62630" y="5362"/>
                        <a:pt x="55609" y="11190"/>
                        <a:pt x="48990" y="1753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0B8D6BF0-60C9-F475-9BFE-51855EA9E77A}"/>
                    </a:ext>
                  </a:extLst>
                </p:cNvPr>
                <p:cNvSpPr/>
                <p:nvPr/>
              </p:nvSpPr>
              <p:spPr>
                <a:xfrm>
                  <a:off x="947512" y="2584835"/>
                  <a:ext cx="770506" cy="253488"/>
                </a:xfrm>
                <a:custGeom>
                  <a:avLst/>
                  <a:gdLst>
                    <a:gd name="connsiteX0" fmla="*/ 765003 w 770506"/>
                    <a:gd name="connsiteY0" fmla="*/ 21041 h 253488"/>
                    <a:gd name="connsiteX1" fmla="*/ 770498 w 770506"/>
                    <a:gd name="connsiteY1" fmla="*/ 13599 h 253488"/>
                    <a:gd name="connsiteX2" fmla="*/ 770483 w 770506"/>
                    <a:gd name="connsiteY2" fmla="*/ 13532 h 253488"/>
                    <a:gd name="connsiteX3" fmla="*/ 749502 w 770506"/>
                    <a:gd name="connsiteY3" fmla="*/ 19 h 253488"/>
                    <a:gd name="connsiteX4" fmla="*/ 749428 w 770506"/>
                    <a:gd name="connsiteY4" fmla="*/ 19 h 253488"/>
                    <a:gd name="connsiteX5" fmla="*/ 725922 w 770506"/>
                    <a:gd name="connsiteY5" fmla="*/ 30106 h 253488"/>
                    <a:gd name="connsiteX6" fmla="*/ 712591 w 770506"/>
                    <a:gd name="connsiteY6" fmla="*/ 45486 h 253488"/>
                    <a:gd name="connsiteX7" fmla="*/ 696905 w 770506"/>
                    <a:gd name="connsiteY7" fmla="*/ 62124 h 253488"/>
                    <a:gd name="connsiteX8" fmla="*/ 684615 w 770506"/>
                    <a:gd name="connsiteY8" fmla="*/ 74335 h 253488"/>
                    <a:gd name="connsiteX9" fmla="*/ 626855 w 770506"/>
                    <a:gd name="connsiteY9" fmla="*/ 122660 h 253488"/>
                    <a:gd name="connsiteX10" fmla="*/ 587377 w 770506"/>
                    <a:gd name="connsiteY10" fmla="*/ 148924 h 253488"/>
                    <a:gd name="connsiteX11" fmla="*/ 504249 w 770506"/>
                    <a:gd name="connsiteY11" fmla="*/ 190128 h 253488"/>
                    <a:gd name="connsiteX12" fmla="*/ 482598 w 770506"/>
                    <a:gd name="connsiteY12" fmla="*/ 198158 h 253488"/>
                    <a:gd name="connsiteX13" fmla="*/ 463299 w 770506"/>
                    <a:gd name="connsiteY13" fmla="*/ 204429 h 253488"/>
                    <a:gd name="connsiteX14" fmla="*/ 424306 w 770506"/>
                    <a:gd name="connsiteY14" fmla="*/ 214799 h 253488"/>
                    <a:gd name="connsiteX15" fmla="*/ 409046 w 770506"/>
                    <a:gd name="connsiteY15" fmla="*/ 218027 h 253488"/>
                    <a:gd name="connsiteX16" fmla="*/ 394104 w 770506"/>
                    <a:gd name="connsiteY16" fmla="*/ 220756 h 253488"/>
                    <a:gd name="connsiteX17" fmla="*/ 361927 w 770506"/>
                    <a:gd name="connsiteY17" fmla="*/ 225231 h 253488"/>
                    <a:gd name="connsiteX18" fmla="*/ 348746 w 770506"/>
                    <a:gd name="connsiteY18" fmla="*/ 226492 h 253488"/>
                    <a:gd name="connsiteX19" fmla="*/ 335524 w 770506"/>
                    <a:gd name="connsiteY19" fmla="*/ 227436 h 253488"/>
                    <a:gd name="connsiteX20" fmla="*/ 290483 w 770506"/>
                    <a:gd name="connsiteY20" fmla="*/ 228333 h 253488"/>
                    <a:gd name="connsiteX21" fmla="*/ 5574 w 770506"/>
                    <a:gd name="connsiteY21" fmla="*/ 142185 h 253488"/>
                    <a:gd name="connsiteX22" fmla="*/ 5515 w 770506"/>
                    <a:gd name="connsiteY22" fmla="*/ 142194 h 253488"/>
                    <a:gd name="connsiteX23" fmla="*/ 2 w 770506"/>
                    <a:gd name="connsiteY23" fmla="*/ 153534 h 253488"/>
                    <a:gd name="connsiteX24" fmla="*/ 16214 w 770506"/>
                    <a:gd name="connsiteY24" fmla="*/ 177826 h 253488"/>
                    <a:gd name="connsiteX25" fmla="*/ 16229 w 770506"/>
                    <a:gd name="connsiteY25" fmla="*/ 177835 h 253488"/>
                    <a:gd name="connsiteX26" fmla="*/ 76656 w 770506"/>
                    <a:gd name="connsiteY26" fmla="*/ 207763 h 253488"/>
                    <a:gd name="connsiteX27" fmla="*/ 152024 w 770506"/>
                    <a:gd name="connsiteY27" fmla="*/ 233728 h 253488"/>
                    <a:gd name="connsiteX28" fmla="*/ 289975 w 770506"/>
                    <a:gd name="connsiteY28" fmla="*/ 253362 h 253488"/>
                    <a:gd name="connsiteX29" fmla="*/ 302124 w 770506"/>
                    <a:gd name="connsiteY29" fmla="*/ 253489 h 253488"/>
                    <a:gd name="connsiteX30" fmla="*/ 322085 w 770506"/>
                    <a:gd name="connsiteY30" fmla="*/ 253107 h 253488"/>
                    <a:gd name="connsiteX31" fmla="*/ 334736 w 770506"/>
                    <a:gd name="connsiteY31" fmla="*/ 252545 h 253488"/>
                    <a:gd name="connsiteX32" fmla="*/ 347264 w 770506"/>
                    <a:gd name="connsiteY32" fmla="*/ 251719 h 253488"/>
                    <a:gd name="connsiteX33" fmla="*/ 377410 w 770506"/>
                    <a:gd name="connsiteY33" fmla="*/ 248564 h 253488"/>
                    <a:gd name="connsiteX34" fmla="*/ 391299 w 770506"/>
                    <a:gd name="connsiteY34" fmla="*/ 246574 h 253488"/>
                    <a:gd name="connsiteX35" fmla="*/ 405198 w 770506"/>
                    <a:gd name="connsiteY35" fmla="*/ 244233 h 253488"/>
                    <a:gd name="connsiteX36" fmla="*/ 439560 w 770506"/>
                    <a:gd name="connsiteY36" fmla="*/ 236897 h 253488"/>
                    <a:gd name="connsiteX37" fmla="*/ 455807 w 770506"/>
                    <a:gd name="connsiteY37" fmla="*/ 232675 h 253488"/>
                    <a:gd name="connsiteX38" fmla="*/ 472916 w 770506"/>
                    <a:gd name="connsiteY38" fmla="*/ 227656 h 253488"/>
                    <a:gd name="connsiteX39" fmla="*/ 518894 w 770506"/>
                    <a:gd name="connsiteY39" fmla="*/ 211183 h 253488"/>
                    <a:gd name="connsiteX40" fmla="*/ 544695 w 770506"/>
                    <a:gd name="connsiteY40" fmla="*/ 199951 h 253488"/>
                    <a:gd name="connsiteX41" fmla="*/ 581591 w 770506"/>
                    <a:gd name="connsiteY41" fmla="*/ 181163 h 253488"/>
                    <a:gd name="connsiteX42" fmla="*/ 658724 w 770506"/>
                    <a:gd name="connsiteY42" fmla="*/ 129878 h 253488"/>
                    <a:gd name="connsiteX43" fmla="*/ 690022 w 770506"/>
                    <a:gd name="connsiteY43" fmla="*/ 103428 h 253488"/>
                    <a:gd name="connsiteX44" fmla="*/ 710550 w 770506"/>
                    <a:gd name="connsiteY44" fmla="*/ 83870 h 253488"/>
                    <a:gd name="connsiteX45" fmla="*/ 743548 w 770506"/>
                    <a:gd name="connsiteY45" fmla="*/ 48053 h 253488"/>
                    <a:gd name="connsiteX46" fmla="*/ 754747 w 770506"/>
                    <a:gd name="connsiteY46" fmla="*/ 34339 h 253488"/>
                    <a:gd name="connsiteX47" fmla="*/ 765003 w 770506"/>
                    <a:gd name="connsiteY47" fmla="*/ 21041 h 25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770506" h="253488">
                      <a:moveTo>
                        <a:pt x="765003" y="21041"/>
                      </a:moveTo>
                      <a:cubicBezTo>
                        <a:pt x="766852" y="18574"/>
                        <a:pt x="768689" y="16099"/>
                        <a:pt x="770498" y="13599"/>
                      </a:cubicBezTo>
                      <a:cubicBezTo>
                        <a:pt x="770515" y="13576"/>
                        <a:pt x="770506" y="13544"/>
                        <a:pt x="770483" y="13532"/>
                      </a:cubicBezTo>
                      <a:cubicBezTo>
                        <a:pt x="762642" y="9366"/>
                        <a:pt x="753309" y="5831"/>
                        <a:pt x="749502" y="19"/>
                      </a:cubicBezTo>
                      <a:cubicBezTo>
                        <a:pt x="749484" y="-5"/>
                        <a:pt x="749446" y="-8"/>
                        <a:pt x="749428" y="19"/>
                      </a:cubicBezTo>
                      <a:cubicBezTo>
                        <a:pt x="741934" y="10321"/>
                        <a:pt x="734092" y="20356"/>
                        <a:pt x="725922" y="30106"/>
                      </a:cubicBezTo>
                      <a:cubicBezTo>
                        <a:pt x="721564" y="35307"/>
                        <a:pt x="717133" y="40449"/>
                        <a:pt x="712591" y="45486"/>
                      </a:cubicBezTo>
                      <a:cubicBezTo>
                        <a:pt x="707484" y="51146"/>
                        <a:pt x="702238" y="56676"/>
                        <a:pt x="696905" y="62124"/>
                      </a:cubicBezTo>
                      <a:cubicBezTo>
                        <a:pt x="692865" y="66249"/>
                        <a:pt x="688784" y="70336"/>
                        <a:pt x="684615" y="74335"/>
                      </a:cubicBezTo>
                      <a:cubicBezTo>
                        <a:pt x="666495" y="91720"/>
                        <a:pt x="647178" y="107853"/>
                        <a:pt x="626855" y="122660"/>
                      </a:cubicBezTo>
                      <a:cubicBezTo>
                        <a:pt x="614092" y="131956"/>
                        <a:pt x="600926" y="140724"/>
                        <a:pt x="587377" y="148924"/>
                      </a:cubicBezTo>
                      <a:cubicBezTo>
                        <a:pt x="561004" y="164887"/>
                        <a:pt x="533213" y="178697"/>
                        <a:pt x="504249" y="190128"/>
                      </a:cubicBezTo>
                      <a:cubicBezTo>
                        <a:pt x="497102" y="192953"/>
                        <a:pt x="489884" y="195629"/>
                        <a:pt x="482598" y="198158"/>
                      </a:cubicBezTo>
                      <a:cubicBezTo>
                        <a:pt x="476218" y="200372"/>
                        <a:pt x="469779" y="202447"/>
                        <a:pt x="463299" y="204429"/>
                      </a:cubicBezTo>
                      <a:cubicBezTo>
                        <a:pt x="450488" y="208348"/>
                        <a:pt x="437484" y="211812"/>
                        <a:pt x="424306" y="214799"/>
                      </a:cubicBezTo>
                      <a:cubicBezTo>
                        <a:pt x="419246" y="215946"/>
                        <a:pt x="414156" y="217022"/>
                        <a:pt x="409046" y="218027"/>
                      </a:cubicBezTo>
                      <a:cubicBezTo>
                        <a:pt x="404086" y="219003"/>
                        <a:pt x="399106" y="219915"/>
                        <a:pt x="394104" y="220756"/>
                      </a:cubicBezTo>
                      <a:cubicBezTo>
                        <a:pt x="383470" y="222546"/>
                        <a:pt x="372747" y="224061"/>
                        <a:pt x="361927" y="225231"/>
                      </a:cubicBezTo>
                      <a:cubicBezTo>
                        <a:pt x="357546" y="225707"/>
                        <a:pt x="353153" y="226119"/>
                        <a:pt x="348746" y="226492"/>
                      </a:cubicBezTo>
                      <a:cubicBezTo>
                        <a:pt x="344354" y="226860"/>
                        <a:pt x="339943" y="227168"/>
                        <a:pt x="335524" y="227436"/>
                      </a:cubicBezTo>
                      <a:cubicBezTo>
                        <a:pt x="320650" y="228330"/>
                        <a:pt x="305631" y="228650"/>
                        <a:pt x="290483" y="228333"/>
                      </a:cubicBezTo>
                      <a:cubicBezTo>
                        <a:pt x="185678" y="226160"/>
                        <a:pt x="88167" y="194818"/>
                        <a:pt x="5574" y="142185"/>
                      </a:cubicBezTo>
                      <a:cubicBezTo>
                        <a:pt x="5556" y="142171"/>
                        <a:pt x="5530" y="142177"/>
                        <a:pt x="5515" y="142194"/>
                      </a:cubicBezTo>
                      <a:cubicBezTo>
                        <a:pt x="2387" y="145875"/>
                        <a:pt x="82" y="149627"/>
                        <a:pt x="2" y="153534"/>
                      </a:cubicBezTo>
                      <a:cubicBezTo>
                        <a:pt x="-171" y="161820"/>
                        <a:pt x="9626" y="169808"/>
                        <a:pt x="16214" y="177826"/>
                      </a:cubicBezTo>
                      <a:cubicBezTo>
                        <a:pt x="16220" y="177832"/>
                        <a:pt x="16223" y="177832"/>
                        <a:pt x="16229" y="177835"/>
                      </a:cubicBezTo>
                      <a:cubicBezTo>
                        <a:pt x="35687" y="188943"/>
                        <a:pt x="55866" y="198931"/>
                        <a:pt x="76656" y="207763"/>
                      </a:cubicBezTo>
                      <a:cubicBezTo>
                        <a:pt x="100965" y="218083"/>
                        <a:pt x="126133" y="226771"/>
                        <a:pt x="152024" y="233728"/>
                      </a:cubicBezTo>
                      <a:cubicBezTo>
                        <a:pt x="196127" y="245577"/>
                        <a:pt x="242320" y="252375"/>
                        <a:pt x="289975" y="253362"/>
                      </a:cubicBezTo>
                      <a:cubicBezTo>
                        <a:pt x="294041" y="253448"/>
                        <a:pt x="298072" y="253489"/>
                        <a:pt x="302124" y="253489"/>
                      </a:cubicBezTo>
                      <a:cubicBezTo>
                        <a:pt x="308807" y="253489"/>
                        <a:pt x="315454" y="253336"/>
                        <a:pt x="322085" y="253107"/>
                      </a:cubicBezTo>
                      <a:cubicBezTo>
                        <a:pt x="326310" y="252963"/>
                        <a:pt x="330532" y="252780"/>
                        <a:pt x="334736" y="252545"/>
                      </a:cubicBezTo>
                      <a:cubicBezTo>
                        <a:pt x="338920" y="252310"/>
                        <a:pt x="343101" y="252045"/>
                        <a:pt x="347264" y="251719"/>
                      </a:cubicBezTo>
                      <a:cubicBezTo>
                        <a:pt x="357384" y="250931"/>
                        <a:pt x="367434" y="249870"/>
                        <a:pt x="377410" y="248564"/>
                      </a:cubicBezTo>
                      <a:cubicBezTo>
                        <a:pt x="382053" y="247955"/>
                        <a:pt x="386686" y="247294"/>
                        <a:pt x="391299" y="246574"/>
                      </a:cubicBezTo>
                      <a:cubicBezTo>
                        <a:pt x="395951" y="245847"/>
                        <a:pt x="400582" y="245074"/>
                        <a:pt x="405198" y="244233"/>
                      </a:cubicBezTo>
                      <a:cubicBezTo>
                        <a:pt x="416773" y="242134"/>
                        <a:pt x="428228" y="239676"/>
                        <a:pt x="439560" y="236897"/>
                      </a:cubicBezTo>
                      <a:cubicBezTo>
                        <a:pt x="445005" y="235560"/>
                        <a:pt x="450424" y="234163"/>
                        <a:pt x="455807" y="232675"/>
                      </a:cubicBezTo>
                      <a:cubicBezTo>
                        <a:pt x="461546" y="231088"/>
                        <a:pt x="467247" y="229415"/>
                        <a:pt x="472916" y="227656"/>
                      </a:cubicBezTo>
                      <a:cubicBezTo>
                        <a:pt x="488534" y="222805"/>
                        <a:pt x="503864" y="217295"/>
                        <a:pt x="518894" y="211183"/>
                      </a:cubicBezTo>
                      <a:cubicBezTo>
                        <a:pt x="527600" y="207640"/>
                        <a:pt x="536203" y="203900"/>
                        <a:pt x="544695" y="199951"/>
                      </a:cubicBezTo>
                      <a:cubicBezTo>
                        <a:pt x="557240" y="194121"/>
                        <a:pt x="569545" y="187852"/>
                        <a:pt x="581591" y="181163"/>
                      </a:cubicBezTo>
                      <a:cubicBezTo>
                        <a:pt x="608699" y="166113"/>
                        <a:pt x="634482" y="148945"/>
                        <a:pt x="658724" y="129878"/>
                      </a:cubicBezTo>
                      <a:cubicBezTo>
                        <a:pt x="669467" y="121425"/>
                        <a:pt x="679905" y="112607"/>
                        <a:pt x="690022" y="103428"/>
                      </a:cubicBezTo>
                      <a:cubicBezTo>
                        <a:pt x="697023" y="97074"/>
                        <a:pt x="703864" y="90556"/>
                        <a:pt x="710550" y="83870"/>
                      </a:cubicBezTo>
                      <a:cubicBezTo>
                        <a:pt x="722032" y="72394"/>
                        <a:pt x="733060" y="60457"/>
                        <a:pt x="743548" y="48053"/>
                      </a:cubicBezTo>
                      <a:cubicBezTo>
                        <a:pt x="747355" y="43545"/>
                        <a:pt x="751075" y="38961"/>
                        <a:pt x="754747" y="34339"/>
                      </a:cubicBezTo>
                      <a:cubicBezTo>
                        <a:pt x="758234" y="29959"/>
                        <a:pt x="761651" y="25519"/>
                        <a:pt x="765003" y="2104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E26D506B-AF93-3DEB-8138-281526BD1CD1}"/>
                    </a:ext>
                  </a:extLst>
                </p:cNvPr>
                <p:cNvSpPr/>
                <p:nvPr/>
              </p:nvSpPr>
              <p:spPr>
                <a:xfrm>
                  <a:off x="957258" y="2531246"/>
                  <a:ext cx="741463" cy="260234"/>
                </a:xfrm>
                <a:custGeom>
                  <a:avLst/>
                  <a:gdLst>
                    <a:gd name="connsiteX0" fmla="*/ 728001 w 741463"/>
                    <a:gd name="connsiteY0" fmla="*/ 32441 h 260234"/>
                    <a:gd name="connsiteX1" fmla="*/ 741455 w 741463"/>
                    <a:gd name="connsiteY1" fmla="*/ 12230 h 260234"/>
                    <a:gd name="connsiteX2" fmla="*/ 741461 w 741463"/>
                    <a:gd name="connsiteY2" fmla="*/ 12189 h 260234"/>
                    <a:gd name="connsiteX3" fmla="*/ 740585 w 741463"/>
                    <a:gd name="connsiteY3" fmla="*/ 10316 h 260234"/>
                    <a:gd name="connsiteX4" fmla="*/ 735034 w 741463"/>
                    <a:gd name="connsiteY4" fmla="*/ 5021 h 260234"/>
                    <a:gd name="connsiteX5" fmla="*/ 719636 w 741463"/>
                    <a:gd name="connsiteY5" fmla="*/ 2 h 260234"/>
                    <a:gd name="connsiteX6" fmla="*/ 719586 w 741463"/>
                    <a:gd name="connsiteY6" fmla="*/ 20 h 260234"/>
                    <a:gd name="connsiteX7" fmla="*/ 712897 w 741463"/>
                    <a:gd name="connsiteY7" fmla="*/ 10255 h 260234"/>
                    <a:gd name="connsiteX8" fmla="*/ 689176 w 741463"/>
                    <a:gd name="connsiteY8" fmla="*/ 42708 h 260234"/>
                    <a:gd name="connsiteX9" fmla="*/ 676207 w 741463"/>
                    <a:gd name="connsiteY9" fmla="*/ 58465 h 260234"/>
                    <a:gd name="connsiteX10" fmla="*/ 660921 w 741463"/>
                    <a:gd name="connsiteY10" fmla="*/ 75441 h 260234"/>
                    <a:gd name="connsiteX11" fmla="*/ 642456 w 741463"/>
                    <a:gd name="connsiteY11" fmla="*/ 94120 h 260234"/>
                    <a:gd name="connsiteX12" fmla="*/ 591556 w 741463"/>
                    <a:gd name="connsiteY12" fmla="*/ 136909 h 260234"/>
                    <a:gd name="connsiteX13" fmla="*/ 551467 w 741463"/>
                    <a:gd name="connsiteY13" fmla="*/ 163582 h 260234"/>
                    <a:gd name="connsiteX14" fmla="*/ 467724 w 741463"/>
                    <a:gd name="connsiteY14" fmla="*/ 203827 h 260234"/>
                    <a:gd name="connsiteX15" fmla="*/ 445908 w 741463"/>
                    <a:gd name="connsiteY15" fmla="*/ 211337 h 260234"/>
                    <a:gd name="connsiteX16" fmla="*/ 426474 w 741463"/>
                    <a:gd name="connsiteY16" fmla="*/ 217096 h 260234"/>
                    <a:gd name="connsiteX17" fmla="*/ 387269 w 741463"/>
                    <a:gd name="connsiteY17" fmla="*/ 226229 h 260234"/>
                    <a:gd name="connsiteX18" fmla="*/ 371880 w 741463"/>
                    <a:gd name="connsiteY18" fmla="*/ 228945 h 260234"/>
                    <a:gd name="connsiteX19" fmla="*/ 356868 w 741463"/>
                    <a:gd name="connsiteY19" fmla="*/ 231086 h 260234"/>
                    <a:gd name="connsiteX20" fmla="*/ 281717 w 741463"/>
                    <a:gd name="connsiteY20" fmla="*/ 235084 h 260234"/>
                    <a:gd name="connsiteX21" fmla="*/ 83 w 741463"/>
                    <a:gd name="connsiteY21" fmla="*/ 142198 h 260234"/>
                    <a:gd name="connsiteX22" fmla="*/ 15 w 741463"/>
                    <a:gd name="connsiteY22" fmla="*/ 142254 h 260234"/>
                    <a:gd name="connsiteX23" fmla="*/ 13740 w 741463"/>
                    <a:gd name="connsiteY23" fmla="*/ 172335 h 260234"/>
                    <a:gd name="connsiteX24" fmla="*/ 10794 w 741463"/>
                    <a:gd name="connsiteY24" fmla="*/ 179342 h 260234"/>
                    <a:gd name="connsiteX25" fmla="*/ 10808 w 741463"/>
                    <a:gd name="connsiteY25" fmla="*/ 179406 h 260234"/>
                    <a:gd name="connsiteX26" fmla="*/ 281202 w 741463"/>
                    <a:gd name="connsiteY26" fmla="*/ 260120 h 260234"/>
                    <a:gd name="connsiteX27" fmla="*/ 292366 w 741463"/>
                    <a:gd name="connsiteY27" fmla="*/ 260235 h 260234"/>
                    <a:gd name="connsiteX28" fmla="*/ 339209 w 741463"/>
                    <a:gd name="connsiteY28" fmla="*/ 258144 h 260234"/>
                    <a:gd name="connsiteX29" fmla="*/ 353090 w 741463"/>
                    <a:gd name="connsiteY29" fmla="*/ 256739 h 260234"/>
                    <a:gd name="connsiteX30" fmla="*/ 367082 w 741463"/>
                    <a:gd name="connsiteY30" fmla="*/ 254948 h 260234"/>
                    <a:gd name="connsiteX31" fmla="*/ 401738 w 741463"/>
                    <a:gd name="connsiteY31" fmla="*/ 248845 h 260234"/>
                    <a:gd name="connsiteX32" fmla="*/ 418168 w 741463"/>
                    <a:gd name="connsiteY32" fmla="*/ 245116 h 260234"/>
                    <a:gd name="connsiteX33" fmla="*/ 435418 w 741463"/>
                    <a:gd name="connsiteY33" fmla="*/ 240600 h 260234"/>
                    <a:gd name="connsiteX34" fmla="*/ 481914 w 741463"/>
                    <a:gd name="connsiteY34" fmla="*/ 225211 h 260234"/>
                    <a:gd name="connsiteX35" fmla="*/ 508002 w 741463"/>
                    <a:gd name="connsiteY35" fmla="*/ 214365 h 260234"/>
                    <a:gd name="connsiteX36" fmla="*/ 545498 w 741463"/>
                    <a:gd name="connsiteY36" fmla="*/ 195807 h 260234"/>
                    <a:gd name="connsiteX37" fmla="*/ 623642 w 741463"/>
                    <a:gd name="connsiteY37" fmla="*/ 143845 h 260234"/>
                    <a:gd name="connsiteX38" fmla="*/ 654694 w 741463"/>
                    <a:gd name="connsiteY38" fmla="*/ 116951 h 260234"/>
                    <a:gd name="connsiteX39" fmla="*/ 659742 w 741463"/>
                    <a:gd name="connsiteY39" fmla="*/ 112220 h 260234"/>
                    <a:gd name="connsiteX40" fmla="*/ 675019 w 741463"/>
                    <a:gd name="connsiteY40" fmla="*/ 96919 h 260234"/>
                    <a:gd name="connsiteX41" fmla="*/ 707282 w 741463"/>
                    <a:gd name="connsiteY41" fmla="*/ 60144 h 260234"/>
                    <a:gd name="connsiteX42" fmla="*/ 718151 w 741463"/>
                    <a:gd name="connsiteY42" fmla="*/ 46119 h 260234"/>
                    <a:gd name="connsiteX43" fmla="*/ 728001 w 741463"/>
                    <a:gd name="connsiteY43" fmla="*/ 32441 h 26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41463" h="260234">
                      <a:moveTo>
                        <a:pt x="728001" y="32441"/>
                      </a:moveTo>
                      <a:cubicBezTo>
                        <a:pt x="732626" y="25817"/>
                        <a:pt x="737130" y="19069"/>
                        <a:pt x="741455" y="12230"/>
                      </a:cubicBezTo>
                      <a:cubicBezTo>
                        <a:pt x="741464" y="12216"/>
                        <a:pt x="741464" y="12204"/>
                        <a:pt x="741461" y="12189"/>
                      </a:cubicBezTo>
                      <a:cubicBezTo>
                        <a:pt x="741226" y="11531"/>
                        <a:pt x="740941" y="10910"/>
                        <a:pt x="740585" y="10316"/>
                      </a:cubicBezTo>
                      <a:cubicBezTo>
                        <a:pt x="739341" y="8220"/>
                        <a:pt x="737451" y="6338"/>
                        <a:pt x="735034" y="5021"/>
                      </a:cubicBezTo>
                      <a:cubicBezTo>
                        <a:pt x="730785" y="2695"/>
                        <a:pt x="725082" y="1540"/>
                        <a:pt x="719636" y="2"/>
                      </a:cubicBezTo>
                      <a:cubicBezTo>
                        <a:pt x="719619" y="-4"/>
                        <a:pt x="719595" y="2"/>
                        <a:pt x="719586" y="20"/>
                      </a:cubicBezTo>
                      <a:cubicBezTo>
                        <a:pt x="717396" y="3457"/>
                        <a:pt x="715164" y="6870"/>
                        <a:pt x="712897" y="10255"/>
                      </a:cubicBezTo>
                      <a:cubicBezTo>
                        <a:pt x="705421" y="21401"/>
                        <a:pt x="697488" y="32215"/>
                        <a:pt x="689176" y="42708"/>
                      </a:cubicBezTo>
                      <a:cubicBezTo>
                        <a:pt x="684951" y="48045"/>
                        <a:pt x="680641" y="53305"/>
                        <a:pt x="676207" y="58465"/>
                      </a:cubicBezTo>
                      <a:cubicBezTo>
                        <a:pt x="671241" y="64242"/>
                        <a:pt x="666137" y="69896"/>
                        <a:pt x="660921" y="75441"/>
                      </a:cubicBezTo>
                      <a:cubicBezTo>
                        <a:pt x="654923" y="81822"/>
                        <a:pt x="648772" y="88058"/>
                        <a:pt x="642456" y="94120"/>
                      </a:cubicBezTo>
                      <a:cubicBezTo>
                        <a:pt x="626453" y="109474"/>
                        <a:pt x="609435" y="123754"/>
                        <a:pt x="591556" y="136909"/>
                      </a:cubicBezTo>
                      <a:cubicBezTo>
                        <a:pt x="578643" y="146414"/>
                        <a:pt x="565265" y="155320"/>
                        <a:pt x="551467" y="163582"/>
                      </a:cubicBezTo>
                      <a:cubicBezTo>
                        <a:pt x="524990" y="179444"/>
                        <a:pt x="496988" y="192969"/>
                        <a:pt x="467724" y="203827"/>
                      </a:cubicBezTo>
                      <a:cubicBezTo>
                        <a:pt x="460527" y="206497"/>
                        <a:pt x="453250" y="208993"/>
                        <a:pt x="445908" y="211337"/>
                      </a:cubicBezTo>
                      <a:cubicBezTo>
                        <a:pt x="439487" y="213392"/>
                        <a:pt x="433004" y="215300"/>
                        <a:pt x="426474" y="217096"/>
                      </a:cubicBezTo>
                      <a:cubicBezTo>
                        <a:pt x="413596" y="220648"/>
                        <a:pt x="400524" y="223700"/>
                        <a:pt x="387269" y="226229"/>
                      </a:cubicBezTo>
                      <a:cubicBezTo>
                        <a:pt x="382162" y="227205"/>
                        <a:pt x="377040" y="228125"/>
                        <a:pt x="371880" y="228945"/>
                      </a:cubicBezTo>
                      <a:cubicBezTo>
                        <a:pt x="366903" y="229739"/>
                        <a:pt x="361890" y="230442"/>
                        <a:pt x="356868" y="231086"/>
                      </a:cubicBezTo>
                      <a:cubicBezTo>
                        <a:pt x="332297" y="234232"/>
                        <a:pt x="307205" y="235620"/>
                        <a:pt x="281717" y="235084"/>
                      </a:cubicBezTo>
                      <a:cubicBezTo>
                        <a:pt x="176846" y="232912"/>
                        <a:pt x="79926" y="198826"/>
                        <a:pt x="83" y="142198"/>
                      </a:cubicBezTo>
                      <a:cubicBezTo>
                        <a:pt x="9" y="142148"/>
                        <a:pt x="-20" y="142172"/>
                        <a:pt x="15" y="142254"/>
                      </a:cubicBezTo>
                      <a:cubicBezTo>
                        <a:pt x="4164" y="152157"/>
                        <a:pt x="14775" y="163150"/>
                        <a:pt x="13740" y="172335"/>
                      </a:cubicBezTo>
                      <a:cubicBezTo>
                        <a:pt x="13472" y="174711"/>
                        <a:pt x="12361" y="177036"/>
                        <a:pt x="10794" y="179342"/>
                      </a:cubicBezTo>
                      <a:cubicBezTo>
                        <a:pt x="10779" y="179365"/>
                        <a:pt x="10785" y="179392"/>
                        <a:pt x="10808" y="179406"/>
                      </a:cubicBezTo>
                      <a:cubicBezTo>
                        <a:pt x="89438" y="228713"/>
                        <a:pt x="181900" y="258062"/>
                        <a:pt x="281202" y="260120"/>
                      </a:cubicBezTo>
                      <a:cubicBezTo>
                        <a:pt x="284939" y="260197"/>
                        <a:pt x="288647" y="260235"/>
                        <a:pt x="292366" y="260235"/>
                      </a:cubicBezTo>
                      <a:cubicBezTo>
                        <a:pt x="308146" y="260235"/>
                        <a:pt x="323764" y="259506"/>
                        <a:pt x="339209" y="258144"/>
                      </a:cubicBezTo>
                      <a:cubicBezTo>
                        <a:pt x="343852" y="257736"/>
                        <a:pt x="348476" y="257268"/>
                        <a:pt x="353090" y="256739"/>
                      </a:cubicBezTo>
                      <a:cubicBezTo>
                        <a:pt x="357770" y="256198"/>
                        <a:pt x="362437" y="255610"/>
                        <a:pt x="367082" y="254948"/>
                      </a:cubicBezTo>
                      <a:cubicBezTo>
                        <a:pt x="378757" y="253293"/>
                        <a:pt x="390312" y="251252"/>
                        <a:pt x="401738" y="248845"/>
                      </a:cubicBezTo>
                      <a:cubicBezTo>
                        <a:pt x="407242" y="247683"/>
                        <a:pt x="412719" y="246445"/>
                        <a:pt x="418168" y="245116"/>
                      </a:cubicBezTo>
                      <a:cubicBezTo>
                        <a:pt x="423954" y="243702"/>
                        <a:pt x="429702" y="242200"/>
                        <a:pt x="435418" y="240600"/>
                      </a:cubicBezTo>
                      <a:cubicBezTo>
                        <a:pt x="451221" y="236169"/>
                        <a:pt x="466734" y="231036"/>
                        <a:pt x="481914" y="225211"/>
                      </a:cubicBezTo>
                      <a:cubicBezTo>
                        <a:pt x="490728" y="221827"/>
                        <a:pt x="499417" y="218196"/>
                        <a:pt x="508002" y="214365"/>
                      </a:cubicBezTo>
                      <a:cubicBezTo>
                        <a:pt x="520771" y="208661"/>
                        <a:pt x="533273" y="202466"/>
                        <a:pt x="545498" y="195807"/>
                      </a:cubicBezTo>
                      <a:cubicBezTo>
                        <a:pt x="573095" y="180773"/>
                        <a:pt x="599242" y="163376"/>
                        <a:pt x="623642" y="143845"/>
                      </a:cubicBezTo>
                      <a:cubicBezTo>
                        <a:pt x="634339" y="135283"/>
                        <a:pt x="644691" y="126304"/>
                        <a:pt x="654694" y="116951"/>
                      </a:cubicBezTo>
                      <a:cubicBezTo>
                        <a:pt x="656375" y="115378"/>
                        <a:pt x="658078" y="113817"/>
                        <a:pt x="659742" y="112220"/>
                      </a:cubicBezTo>
                      <a:cubicBezTo>
                        <a:pt x="664943" y="107231"/>
                        <a:pt x="670021" y="102118"/>
                        <a:pt x="675019" y="96919"/>
                      </a:cubicBezTo>
                      <a:cubicBezTo>
                        <a:pt x="686324" y="85168"/>
                        <a:pt x="697088" y="72895"/>
                        <a:pt x="707282" y="60144"/>
                      </a:cubicBezTo>
                      <a:cubicBezTo>
                        <a:pt x="710972" y="55528"/>
                        <a:pt x="714609" y="50861"/>
                        <a:pt x="718151" y="46119"/>
                      </a:cubicBezTo>
                      <a:cubicBezTo>
                        <a:pt x="721503" y="41612"/>
                        <a:pt x="724782" y="37046"/>
                        <a:pt x="728001" y="3244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058893A5-D013-56A1-1FF4-854A85C7141B}"/>
                    </a:ext>
                  </a:extLst>
                </p:cNvPr>
                <p:cNvSpPr/>
                <p:nvPr/>
              </p:nvSpPr>
              <p:spPr>
                <a:xfrm>
                  <a:off x="965677" y="2479983"/>
                  <a:ext cx="692902" cy="264634"/>
                </a:xfrm>
                <a:custGeom>
                  <a:avLst/>
                  <a:gdLst>
                    <a:gd name="connsiteX0" fmla="*/ 692894 w 692902"/>
                    <a:gd name="connsiteY0" fmla="*/ 39358 h 264634"/>
                    <a:gd name="connsiteX1" fmla="*/ 692900 w 692902"/>
                    <a:gd name="connsiteY1" fmla="*/ 39322 h 264634"/>
                    <a:gd name="connsiteX2" fmla="*/ 688528 w 692902"/>
                    <a:gd name="connsiteY2" fmla="*/ 1306 h 264634"/>
                    <a:gd name="connsiteX3" fmla="*/ 687126 w 692902"/>
                    <a:gd name="connsiteY3" fmla="*/ 9 h 264634"/>
                    <a:gd name="connsiteX4" fmla="*/ 687058 w 692902"/>
                    <a:gd name="connsiteY4" fmla="*/ 24 h 264634"/>
                    <a:gd name="connsiteX5" fmla="*/ 652664 w 692902"/>
                    <a:gd name="connsiteY5" fmla="*/ 53726 h 264634"/>
                    <a:gd name="connsiteX6" fmla="*/ 640130 w 692902"/>
                    <a:gd name="connsiteY6" fmla="*/ 69806 h 264634"/>
                    <a:gd name="connsiteX7" fmla="*/ 625423 w 692902"/>
                    <a:gd name="connsiteY7" fmla="*/ 86998 h 264634"/>
                    <a:gd name="connsiteX8" fmla="*/ 601631 w 692902"/>
                    <a:gd name="connsiteY8" fmla="*/ 111592 h 264634"/>
                    <a:gd name="connsiteX9" fmla="*/ 557596 w 692902"/>
                    <a:gd name="connsiteY9" fmla="*/ 148838 h 264634"/>
                    <a:gd name="connsiteX10" fmla="*/ 516886 w 692902"/>
                    <a:gd name="connsiteY10" fmla="*/ 175923 h 264634"/>
                    <a:gd name="connsiteX11" fmla="*/ 433370 w 692902"/>
                    <a:gd name="connsiteY11" fmla="*/ 214607 h 264634"/>
                    <a:gd name="connsiteX12" fmla="*/ 411537 w 692902"/>
                    <a:gd name="connsiteY12" fmla="*/ 221540 h 264634"/>
                    <a:gd name="connsiteX13" fmla="*/ 392102 w 692902"/>
                    <a:gd name="connsiteY13" fmla="*/ 226697 h 264634"/>
                    <a:gd name="connsiteX14" fmla="*/ 274268 w 692902"/>
                    <a:gd name="connsiteY14" fmla="*/ 239499 h 264634"/>
                    <a:gd name="connsiteX15" fmla="*/ 19246 w 692902"/>
                    <a:gd name="connsiteY15" fmla="*/ 155615 h 264634"/>
                    <a:gd name="connsiteX16" fmla="*/ 19178 w 692902"/>
                    <a:gd name="connsiteY16" fmla="*/ 155633 h 264634"/>
                    <a:gd name="connsiteX17" fmla="*/ 20 w 692902"/>
                    <a:gd name="connsiteY17" fmla="*/ 172507 h 264634"/>
                    <a:gd name="connsiteX18" fmla="*/ 20 w 692902"/>
                    <a:gd name="connsiteY18" fmla="*/ 172580 h 264634"/>
                    <a:gd name="connsiteX19" fmla="*/ 273745 w 692902"/>
                    <a:gd name="connsiteY19" fmla="*/ 264532 h 264634"/>
                    <a:gd name="connsiteX20" fmla="*/ 283924 w 692902"/>
                    <a:gd name="connsiteY20" fmla="*/ 264634 h 264634"/>
                    <a:gd name="connsiteX21" fmla="*/ 366561 w 692902"/>
                    <a:gd name="connsiteY21" fmla="*/ 257557 h 264634"/>
                    <a:gd name="connsiteX22" fmla="*/ 383090 w 692902"/>
                    <a:gd name="connsiteY22" fmla="*/ 254370 h 264634"/>
                    <a:gd name="connsiteX23" fmla="*/ 400390 w 692902"/>
                    <a:gd name="connsiteY23" fmla="*/ 250433 h 264634"/>
                    <a:gd name="connsiteX24" fmla="*/ 447178 w 692902"/>
                    <a:gd name="connsiteY24" fmla="*/ 236250 h 264634"/>
                    <a:gd name="connsiteX25" fmla="*/ 473427 w 692902"/>
                    <a:gd name="connsiteY25" fmla="*/ 225915 h 264634"/>
                    <a:gd name="connsiteX26" fmla="*/ 510888 w 692902"/>
                    <a:gd name="connsiteY26" fmla="*/ 207977 h 264634"/>
                    <a:gd name="connsiteX27" fmla="*/ 589371 w 692902"/>
                    <a:gd name="connsiteY27" fmla="*/ 155754 h 264634"/>
                    <a:gd name="connsiteX28" fmla="*/ 618899 w 692902"/>
                    <a:gd name="connsiteY28" fmla="*/ 129680 h 264634"/>
                    <a:gd name="connsiteX29" fmla="*/ 620034 w 692902"/>
                    <a:gd name="connsiteY29" fmla="*/ 128569 h 264634"/>
                    <a:gd name="connsiteX30" fmla="*/ 639927 w 692902"/>
                    <a:gd name="connsiteY30" fmla="*/ 108187 h 264634"/>
                    <a:gd name="connsiteX31" fmla="*/ 671202 w 692902"/>
                    <a:gd name="connsiteY31" fmla="*/ 70668 h 264634"/>
                    <a:gd name="connsiteX32" fmla="*/ 681522 w 692902"/>
                    <a:gd name="connsiteY32" fmla="*/ 56402 h 264634"/>
                    <a:gd name="connsiteX33" fmla="*/ 690895 w 692902"/>
                    <a:gd name="connsiteY33" fmla="*/ 42439 h 264634"/>
                    <a:gd name="connsiteX34" fmla="*/ 692894 w 692902"/>
                    <a:gd name="connsiteY34" fmla="*/ 39358 h 26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2902" h="264634">
                      <a:moveTo>
                        <a:pt x="692894" y="39358"/>
                      </a:moveTo>
                      <a:cubicBezTo>
                        <a:pt x="692903" y="39349"/>
                        <a:pt x="692903" y="39334"/>
                        <a:pt x="692900" y="39322"/>
                      </a:cubicBezTo>
                      <a:cubicBezTo>
                        <a:pt x="689246" y="28394"/>
                        <a:pt x="695652" y="9444"/>
                        <a:pt x="688528" y="1306"/>
                      </a:cubicBezTo>
                      <a:cubicBezTo>
                        <a:pt x="688111" y="830"/>
                        <a:pt x="687631" y="409"/>
                        <a:pt x="687126" y="9"/>
                      </a:cubicBezTo>
                      <a:cubicBezTo>
                        <a:pt x="687102" y="-8"/>
                        <a:pt x="687073" y="0"/>
                        <a:pt x="687058" y="24"/>
                      </a:cubicBezTo>
                      <a:cubicBezTo>
                        <a:pt x="676815" y="18747"/>
                        <a:pt x="665324" y="36694"/>
                        <a:pt x="652664" y="53726"/>
                      </a:cubicBezTo>
                      <a:cubicBezTo>
                        <a:pt x="648606" y="59180"/>
                        <a:pt x="644420" y="64537"/>
                        <a:pt x="640130" y="69806"/>
                      </a:cubicBezTo>
                      <a:cubicBezTo>
                        <a:pt x="635364" y="75660"/>
                        <a:pt x="630466" y="81391"/>
                        <a:pt x="625423" y="86998"/>
                      </a:cubicBezTo>
                      <a:cubicBezTo>
                        <a:pt x="617796" y="95486"/>
                        <a:pt x="609867" y="103695"/>
                        <a:pt x="601631" y="111592"/>
                      </a:cubicBezTo>
                      <a:cubicBezTo>
                        <a:pt x="587751" y="124914"/>
                        <a:pt x="573032" y="137342"/>
                        <a:pt x="557596" y="148838"/>
                      </a:cubicBezTo>
                      <a:cubicBezTo>
                        <a:pt x="544533" y="158570"/>
                        <a:pt x="530943" y="167611"/>
                        <a:pt x="516886" y="175923"/>
                      </a:cubicBezTo>
                      <a:cubicBezTo>
                        <a:pt x="490578" y="191486"/>
                        <a:pt x="462625" y="204499"/>
                        <a:pt x="433370" y="214607"/>
                      </a:cubicBezTo>
                      <a:cubicBezTo>
                        <a:pt x="426170" y="217092"/>
                        <a:pt x="418893" y="219409"/>
                        <a:pt x="411537" y="221540"/>
                      </a:cubicBezTo>
                      <a:cubicBezTo>
                        <a:pt x="405115" y="223404"/>
                        <a:pt x="398632" y="225110"/>
                        <a:pt x="392102" y="226697"/>
                      </a:cubicBezTo>
                      <a:cubicBezTo>
                        <a:pt x="354353" y="235856"/>
                        <a:pt x="314858" y="240352"/>
                        <a:pt x="274268" y="239499"/>
                      </a:cubicBezTo>
                      <a:cubicBezTo>
                        <a:pt x="179389" y="237535"/>
                        <a:pt x="91633" y="206792"/>
                        <a:pt x="19246" y="155615"/>
                      </a:cubicBezTo>
                      <a:cubicBezTo>
                        <a:pt x="19219" y="155598"/>
                        <a:pt x="19187" y="155607"/>
                        <a:pt x="19178" y="155633"/>
                      </a:cubicBezTo>
                      <a:cubicBezTo>
                        <a:pt x="16403" y="162154"/>
                        <a:pt x="7347" y="167097"/>
                        <a:pt x="20" y="172507"/>
                      </a:cubicBezTo>
                      <a:cubicBezTo>
                        <a:pt x="-7" y="172524"/>
                        <a:pt x="-7" y="172560"/>
                        <a:pt x="20" y="172580"/>
                      </a:cubicBezTo>
                      <a:cubicBezTo>
                        <a:pt x="77206" y="228582"/>
                        <a:pt x="171512" y="262409"/>
                        <a:pt x="273745" y="264532"/>
                      </a:cubicBezTo>
                      <a:cubicBezTo>
                        <a:pt x="277150" y="264605"/>
                        <a:pt x="280534" y="264634"/>
                        <a:pt x="283924" y="264634"/>
                      </a:cubicBezTo>
                      <a:cubicBezTo>
                        <a:pt x="312064" y="264634"/>
                        <a:pt x="339681" y="262209"/>
                        <a:pt x="366561" y="257557"/>
                      </a:cubicBezTo>
                      <a:cubicBezTo>
                        <a:pt x="372106" y="256596"/>
                        <a:pt x="377607" y="255517"/>
                        <a:pt x="383090" y="254370"/>
                      </a:cubicBezTo>
                      <a:cubicBezTo>
                        <a:pt x="388891" y="253156"/>
                        <a:pt x="394663" y="251854"/>
                        <a:pt x="400390" y="250433"/>
                      </a:cubicBezTo>
                      <a:cubicBezTo>
                        <a:pt x="416303" y="246485"/>
                        <a:pt x="431909" y="241742"/>
                        <a:pt x="447178" y="236250"/>
                      </a:cubicBezTo>
                      <a:cubicBezTo>
                        <a:pt x="456051" y="233063"/>
                        <a:pt x="464798" y="229602"/>
                        <a:pt x="473427" y="225915"/>
                      </a:cubicBezTo>
                      <a:cubicBezTo>
                        <a:pt x="486197" y="220455"/>
                        <a:pt x="498698" y="214475"/>
                        <a:pt x="510888" y="207977"/>
                      </a:cubicBezTo>
                      <a:cubicBezTo>
                        <a:pt x="538761" y="193112"/>
                        <a:pt x="565032" y="175591"/>
                        <a:pt x="589371" y="155754"/>
                      </a:cubicBezTo>
                      <a:cubicBezTo>
                        <a:pt x="599555" y="147456"/>
                        <a:pt x="609423" y="138771"/>
                        <a:pt x="618899" y="129680"/>
                      </a:cubicBezTo>
                      <a:cubicBezTo>
                        <a:pt x="619284" y="129313"/>
                        <a:pt x="619652" y="128936"/>
                        <a:pt x="620034" y="128569"/>
                      </a:cubicBezTo>
                      <a:cubicBezTo>
                        <a:pt x="626864" y="121977"/>
                        <a:pt x="633488" y="115170"/>
                        <a:pt x="639927" y="108187"/>
                      </a:cubicBezTo>
                      <a:cubicBezTo>
                        <a:pt x="650959" y="96215"/>
                        <a:pt x="661402" y="83705"/>
                        <a:pt x="671202" y="70668"/>
                      </a:cubicBezTo>
                      <a:cubicBezTo>
                        <a:pt x="674724" y="65978"/>
                        <a:pt x="678167" y="61221"/>
                        <a:pt x="681522" y="56402"/>
                      </a:cubicBezTo>
                      <a:cubicBezTo>
                        <a:pt x="684724" y="51804"/>
                        <a:pt x="687846" y="47152"/>
                        <a:pt x="690895" y="42439"/>
                      </a:cubicBezTo>
                      <a:cubicBezTo>
                        <a:pt x="691560" y="41413"/>
                        <a:pt x="692233" y="40399"/>
                        <a:pt x="692894" y="393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FB8BA4FF-6625-9A77-ADA8-5122CBFA237E}"/>
                    </a:ext>
                  </a:extLst>
                </p:cNvPr>
                <p:cNvSpPr/>
                <p:nvPr/>
              </p:nvSpPr>
              <p:spPr>
                <a:xfrm>
                  <a:off x="976821" y="2461496"/>
                  <a:ext cx="653767" cy="236276"/>
                </a:xfrm>
                <a:custGeom>
                  <a:avLst/>
                  <a:gdLst>
                    <a:gd name="connsiteX0" fmla="*/ 601295 w 653767"/>
                    <a:gd name="connsiteY0" fmla="*/ 87221 h 236276"/>
                    <a:gd name="connsiteX1" fmla="*/ 653760 w 653767"/>
                    <a:gd name="connsiteY1" fmla="*/ 13457 h 236276"/>
                    <a:gd name="connsiteX2" fmla="*/ 653725 w 653767"/>
                    <a:gd name="connsiteY2" fmla="*/ 13390 h 236276"/>
                    <a:gd name="connsiteX3" fmla="*/ 637016 w 653767"/>
                    <a:gd name="connsiteY3" fmla="*/ 8247 h 236276"/>
                    <a:gd name="connsiteX4" fmla="*/ 632676 w 653767"/>
                    <a:gd name="connsiteY4" fmla="*/ 44 h 236276"/>
                    <a:gd name="connsiteX5" fmla="*/ 632594 w 653767"/>
                    <a:gd name="connsiteY5" fmla="*/ 35 h 236276"/>
                    <a:gd name="connsiteX6" fmla="*/ 558060 w 653767"/>
                    <a:gd name="connsiteY6" fmla="*/ 96294 h 236276"/>
                    <a:gd name="connsiteX7" fmla="*/ 520764 w 653767"/>
                    <a:gd name="connsiteY7" fmla="*/ 128077 h 236276"/>
                    <a:gd name="connsiteX8" fmla="*/ 479572 w 653767"/>
                    <a:gd name="connsiteY8" fmla="*/ 155489 h 236276"/>
                    <a:gd name="connsiteX9" fmla="*/ 264086 w 653767"/>
                    <a:gd name="connsiteY9" fmla="*/ 211149 h 236276"/>
                    <a:gd name="connsiteX10" fmla="*/ 15141 w 653767"/>
                    <a:gd name="connsiteY10" fmla="*/ 120777 h 236276"/>
                    <a:gd name="connsiteX11" fmla="*/ 15097 w 653767"/>
                    <a:gd name="connsiteY11" fmla="*/ 120771 h 236276"/>
                    <a:gd name="connsiteX12" fmla="*/ 840 w 653767"/>
                    <a:gd name="connsiteY12" fmla="*/ 131773 h 236276"/>
                    <a:gd name="connsiteX13" fmla="*/ 578 w 653767"/>
                    <a:gd name="connsiteY13" fmla="*/ 141149 h 236276"/>
                    <a:gd name="connsiteX14" fmla="*/ 596 w 653767"/>
                    <a:gd name="connsiteY14" fmla="*/ 141176 h 236276"/>
                    <a:gd name="connsiteX15" fmla="*/ 263574 w 653767"/>
                    <a:gd name="connsiteY15" fmla="*/ 236182 h 236276"/>
                    <a:gd name="connsiteX16" fmla="*/ 272774 w 653767"/>
                    <a:gd name="connsiteY16" fmla="*/ 236276 h 236276"/>
                    <a:gd name="connsiteX17" fmla="*/ 410536 w 653767"/>
                    <a:gd name="connsiteY17" fmla="*/ 213992 h 236276"/>
                    <a:gd name="connsiteX18" fmla="*/ 436654 w 653767"/>
                    <a:gd name="connsiteY18" fmla="*/ 204352 h 236276"/>
                    <a:gd name="connsiteX19" fmla="*/ 473792 w 653767"/>
                    <a:gd name="connsiteY19" fmla="*/ 187199 h 236276"/>
                    <a:gd name="connsiteX20" fmla="*/ 552086 w 653767"/>
                    <a:gd name="connsiteY20" fmla="*/ 135146 h 236276"/>
                    <a:gd name="connsiteX21" fmla="*/ 575348 w 653767"/>
                    <a:gd name="connsiteY21" fmla="*/ 114367 h 236276"/>
                    <a:gd name="connsiteX22" fmla="*/ 581970 w 653767"/>
                    <a:gd name="connsiteY22" fmla="*/ 107861 h 236276"/>
                    <a:gd name="connsiteX23" fmla="*/ 601295 w 653767"/>
                    <a:gd name="connsiteY23" fmla="*/ 87221 h 236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53767" h="236276">
                      <a:moveTo>
                        <a:pt x="601295" y="87221"/>
                      </a:moveTo>
                      <a:cubicBezTo>
                        <a:pt x="621206" y="64575"/>
                        <a:pt x="638818" y="39872"/>
                        <a:pt x="653760" y="13457"/>
                      </a:cubicBezTo>
                      <a:cubicBezTo>
                        <a:pt x="653778" y="13425"/>
                        <a:pt x="653760" y="13393"/>
                        <a:pt x="653725" y="13390"/>
                      </a:cubicBezTo>
                      <a:cubicBezTo>
                        <a:pt x="647042" y="12743"/>
                        <a:pt x="640706" y="11758"/>
                        <a:pt x="637016" y="8247"/>
                      </a:cubicBezTo>
                      <a:cubicBezTo>
                        <a:pt x="634925" y="6260"/>
                        <a:pt x="633611" y="3373"/>
                        <a:pt x="632676" y="44"/>
                      </a:cubicBezTo>
                      <a:cubicBezTo>
                        <a:pt x="632661" y="-12"/>
                        <a:pt x="632620" y="-15"/>
                        <a:pt x="632594" y="35"/>
                      </a:cubicBezTo>
                      <a:cubicBezTo>
                        <a:pt x="612574" y="35703"/>
                        <a:pt x="587415" y="68130"/>
                        <a:pt x="558060" y="96294"/>
                      </a:cubicBezTo>
                      <a:cubicBezTo>
                        <a:pt x="546267" y="107611"/>
                        <a:pt x="533810" y="118222"/>
                        <a:pt x="520764" y="128077"/>
                      </a:cubicBezTo>
                      <a:cubicBezTo>
                        <a:pt x="507610" y="138012"/>
                        <a:pt x="493855" y="147168"/>
                        <a:pt x="479572" y="155489"/>
                      </a:cubicBezTo>
                      <a:cubicBezTo>
                        <a:pt x="416193" y="192400"/>
                        <a:pt x="342362" y="212796"/>
                        <a:pt x="264086" y="211149"/>
                      </a:cubicBezTo>
                      <a:cubicBezTo>
                        <a:pt x="170021" y="209203"/>
                        <a:pt x="83712" y="175744"/>
                        <a:pt x="15141" y="120777"/>
                      </a:cubicBezTo>
                      <a:cubicBezTo>
                        <a:pt x="15126" y="120768"/>
                        <a:pt x="15108" y="120762"/>
                        <a:pt x="15097" y="120771"/>
                      </a:cubicBezTo>
                      <a:cubicBezTo>
                        <a:pt x="8716" y="123670"/>
                        <a:pt x="2877" y="126828"/>
                        <a:pt x="840" y="131773"/>
                      </a:cubicBezTo>
                      <a:cubicBezTo>
                        <a:pt x="-295" y="134522"/>
                        <a:pt x="-175" y="137718"/>
                        <a:pt x="578" y="141149"/>
                      </a:cubicBezTo>
                      <a:cubicBezTo>
                        <a:pt x="584" y="141158"/>
                        <a:pt x="587" y="141173"/>
                        <a:pt x="596" y="141176"/>
                      </a:cubicBezTo>
                      <a:cubicBezTo>
                        <a:pt x="73080" y="198906"/>
                        <a:pt x="164205" y="234124"/>
                        <a:pt x="263574" y="236182"/>
                      </a:cubicBezTo>
                      <a:cubicBezTo>
                        <a:pt x="266653" y="236247"/>
                        <a:pt x="269711" y="236276"/>
                        <a:pt x="272774" y="236276"/>
                      </a:cubicBezTo>
                      <a:cubicBezTo>
                        <a:pt x="320805" y="236276"/>
                        <a:pt x="367136" y="228449"/>
                        <a:pt x="410536" y="213992"/>
                      </a:cubicBezTo>
                      <a:cubicBezTo>
                        <a:pt x="419369" y="211055"/>
                        <a:pt x="428075" y="207836"/>
                        <a:pt x="436654" y="204352"/>
                      </a:cubicBezTo>
                      <a:cubicBezTo>
                        <a:pt x="449332" y="199206"/>
                        <a:pt x="461722" y="193473"/>
                        <a:pt x="473792" y="187199"/>
                      </a:cubicBezTo>
                      <a:cubicBezTo>
                        <a:pt x="501756" y="172651"/>
                        <a:pt x="528003" y="155186"/>
                        <a:pt x="552086" y="135146"/>
                      </a:cubicBezTo>
                      <a:cubicBezTo>
                        <a:pt x="560080" y="128495"/>
                        <a:pt x="567842" y="121565"/>
                        <a:pt x="575348" y="114367"/>
                      </a:cubicBezTo>
                      <a:cubicBezTo>
                        <a:pt x="577580" y="112221"/>
                        <a:pt x="579782" y="110045"/>
                        <a:pt x="581970" y="107861"/>
                      </a:cubicBezTo>
                      <a:cubicBezTo>
                        <a:pt x="588635" y="101198"/>
                        <a:pt x="595074" y="94304"/>
                        <a:pt x="601295" y="8722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8A0C925C-F8DD-85BE-B2C5-319DFB753432}"/>
                    </a:ext>
                  </a:extLst>
                </p:cNvPr>
                <p:cNvSpPr/>
                <p:nvPr/>
              </p:nvSpPr>
              <p:spPr>
                <a:xfrm>
                  <a:off x="1010267" y="2427110"/>
                  <a:ext cx="590617" cy="223813"/>
                </a:xfrm>
                <a:custGeom>
                  <a:avLst/>
                  <a:gdLst>
                    <a:gd name="connsiteX0" fmla="*/ 509495 w 590617"/>
                    <a:gd name="connsiteY0" fmla="*/ 114953 h 223813"/>
                    <a:gd name="connsiteX1" fmla="*/ 590612 w 590617"/>
                    <a:gd name="connsiteY1" fmla="*/ 3544 h 223813"/>
                    <a:gd name="connsiteX2" fmla="*/ 590603 w 590617"/>
                    <a:gd name="connsiteY2" fmla="*/ 3494 h 223813"/>
                    <a:gd name="connsiteX3" fmla="*/ 590009 w 590617"/>
                    <a:gd name="connsiteY3" fmla="*/ 2914 h 223813"/>
                    <a:gd name="connsiteX4" fmla="*/ 563909 w 590617"/>
                    <a:gd name="connsiteY4" fmla="*/ 1083 h 223813"/>
                    <a:gd name="connsiteX5" fmla="*/ 563874 w 590617"/>
                    <a:gd name="connsiteY5" fmla="*/ 1106 h 223813"/>
                    <a:gd name="connsiteX6" fmla="*/ 492210 w 590617"/>
                    <a:gd name="connsiteY6" fmla="*/ 96886 h 223813"/>
                    <a:gd name="connsiteX7" fmla="*/ 231622 w 590617"/>
                    <a:gd name="connsiteY7" fmla="*/ 198695 h 223813"/>
                    <a:gd name="connsiteX8" fmla="*/ 76 w 590617"/>
                    <a:gd name="connsiteY8" fmla="*/ 109520 h 223813"/>
                    <a:gd name="connsiteX9" fmla="*/ 0 w 590617"/>
                    <a:gd name="connsiteY9" fmla="*/ 109555 h 223813"/>
                    <a:gd name="connsiteX10" fmla="*/ 1888 w 590617"/>
                    <a:gd name="connsiteY10" fmla="*/ 142235 h 223813"/>
                    <a:gd name="connsiteX11" fmla="*/ 1470 w 590617"/>
                    <a:gd name="connsiteY11" fmla="*/ 142864 h 223813"/>
                    <a:gd name="connsiteX12" fmla="*/ 1479 w 590617"/>
                    <a:gd name="connsiteY12" fmla="*/ 142929 h 223813"/>
                    <a:gd name="connsiteX13" fmla="*/ 231101 w 590617"/>
                    <a:gd name="connsiteY13" fmla="*/ 223728 h 223813"/>
                    <a:gd name="connsiteX14" fmla="*/ 239319 w 590617"/>
                    <a:gd name="connsiteY14" fmla="*/ 223813 h 223813"/>
                    <a:gd name="connsiteX15" fmla="*/ 509495 w 590617"/>
                    <a:gd name="connsiteY15" fmla="*/ 114953 h 223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90617" h="223813">
                      <a:moveTo>
                        <a:pt x="509495" y="114953"/>
                      </a:moveTo>
                      <a:cubicBezTo>
                        <a:pt x="542743" y="83067"/>
                        <a:pt x="570263" y="45356"/>
                        <a:pt x="590612" y="3544"/>
                      </a:cubicBezTo>
                      <a:cubicBezTo>
                        <a:pt x="590621" y="3529"/>
                        <a:pt x="590618" y="3508"/>
                        <a:pt x="590603" y="3494"/>
                      </a:cubicBezTo>
                      <a:cubicBezTo>
                        <a:pt x="590403" y="3303"/>
                        <a:pt x="590227" y="3085"/>
                        <a:pt x="590009" y="2914"/>
                      </a:cubicBezTo>
                      <a:cubicBezTo>
                        <a:pt x="584182" y="-1684"/>
                        <a:pt x="573580" y="354"/>
                        <a:pt x="563909" y="1083"/>
                      </a:cubicBezTo>
                      <a:cubicBezTo>
                        <a:pt x="563895" y="1083"/>
                        <a:pt x="563883" y="1092"/>
                        <a:pt x="563874" y="1106"/>
                      </a:cubicBezTo>
                      <a:cubicBezTo>
                        <a:pt x="545324" y="36829"/>
                        <a:pt x="521086" y="69177"/>
                        <a:pt x="492210" y="96886"/>
                      </a:cubicBezTo>
                      <a:cubicBezTo>
                        <a:pt x="424333" y="162011"/>
                        <a:pt x="332050" y="200806"/>
                        <a:pt x="231622" y="198695"/>
                      </a:cubicBezTo>
                      <a:cubicBezTo>
                        <a:pt x="143257" y="196864"/>
                        <a:pt x="62546" y="163675"/>
                        <a:pt x="76" y="109520"/>
                      </a:cubicBezTo>
                      <a:cubicBezTo>
                        <a:pt x="32" y="109484"/>
                        <a:pt x="0" y="109496"/>
                        <a:pt x="0" y="109555"/>
                      </a:cubicBezTo>
                      <a:cubicBezTo>
                        <a:pt x="359" y="120269"/>
                        <a:pt x="6119" y="134176"/>
                        <a:pt x="1888" y="142235"/>
                      </a:cubicBezTo>
                      <a:cubicBezTo>
                        <a:pt x="1773" y="142453"/>
                        <a:pt x="1605" y="142652"/>
                        <a:pt x="1470" y="142864"/>
                      </a:cubicBezTo>
                      <a:cubicBezTo>
                        <a:pt x="1455" y="142888"/>
                        <a:pt x="1461" y="142914"/>
                        <a:pt x="1479" y="142929"/>
                      </a:cubicBezTo>
                      <a:cubicBezTo>
                        <a:pt x="65375" y="192097"/>
                        <a:pt x="144760" y="221943"/>
                        <a:pt x="231101" y="223728"/>
                      </a:cubicBezTo>
                      <a:cubicBezTo>
                        <a:pt x="233850" y="223787"/>
                        <a:pt x="236579" y="223813"/>
                        <a:pt x="239319" y="223813"/>
                      </a:cubicBezTo>
                      <a:cubicBezTo>
                        <a:pt x="343581" y="223810"/>
                        <a:pt x="438969" y="182601"/>
                        <a:pt x="509495" y="11495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86F1880F-6518-4E39-A65E-00241E48190F}"/>
                    </a:ext>
                  </a:extLst>
                </p:cNvPr>
                <p:cNvSpPr/>
                <p:nvPr/>
              </p:nvSpPr>
              <p:spPr>
                <a:xfrm>
                  <a:off x="1024674" y="2391162"/>
                  <a:ext cx="528889" cy="212911"/>
                </a:xfrm>
                <a:custGeom>
                  <a:avLst/>
                  <a:gdLst>
                    <a:gd name="connsiteX0" fmla="*/ 528882 w 528889"/>
                    <a:gd name="connsiteY0" fmla="*/ 29256 h 212911"/>
                    <a:gd name="connsiteX1" fmla="*/ 528882 w 528889"/>
                    <a:gd name="connsiteY1" fmla="*/ 29215 h 212911"/>
                    <a:gd name="connsiteX2" fmla="*/ 515487 w 528889"/>
                    <a:gd name="connsiteY2" fmla="*/ 13 h 212911"/>
                    <a:gd name="connsiteX3" fmla="*/ 515413 w 528889"/>
                    <a:gd name="connsiteY3" fmla="*/ 28 h 212911"/>
                    <a:gd name="connsiteX4" fmla="*/ 445372 w 528889"/>
                    <a:gd name="connsiteY4" fmla="*/ 99045 h 212911"/>
                    <a:gd name="connsiteX5" fmla="*/ 218170 w 528889"/>
                    <a:gd name="connsiteY5" fmla="*/ 187803 h 212911"/>
                    <a:gd name="connsiteX6" fmla="*/ 26349 w 528889"/>
                    <a:gd name="connsiteY6" fmla="*/ 118376 h 212911"/>
                    <a:gd name="connsiteX7" fmla="*/ 26291 w 528889"/>
                    <a:gd name="connsiteY7" fmla="*/ 118385 h 212911"/>
                    <a:gd name="connsiteX8" fmla="*/ 25714 w 528889"/>
                    <a:gd name="connsiteY8" fmla="*/ 119244 h 212911"/>
                    <a:gd name="connsiteX9" fmla="*/ 41 w 528889"/>
                    <a:gd name="connsiteY9" fmla="*/ 128987 h 212911"/>
                    <a:gd name="connsiteX10" fmla="*/ 23 w 528889"/>
                    <a:gd name="connsiteY10" fmla="*/ 129064 h 212911"/>
                    <a:gd name="connsiteX11" fmla="*/ 217658 w 528889"/>
                    <a:gd name="connsiteY11" fmla="*/ 212836 h 212911"/>
                    <a:gd name="connsiteX12" fmla="*/ 224891 w 528889"/>
                    <a:gd name="connsiteY12" fmla="*/ 212912 h 212911"/>
                    <a:gd name="connsiteX13" fmla="*/ 462667 w 528889"/>
                    <a:gd name="connsiteY13" fmla="*/ 117121 h 212911"/>
                    <a:gd name="connsiteX14" fmla="*/ 528882 w 528889"/>
                    <a:gd name="connsiteY14" fmla="*/ 29256 h 212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8889" h="212911">
                      <a:moveTo>
                        <a:pt x="528882" y="29256"/>
                      </a:moveTo>
                      <a:cubicBezTo>
                        <a:pt x="528891" y="29242"/>
                        <a:pt x="528891" y="29230"/>
                        <a:pt x="528882" y="29215"/>
                      </a:cubicBezTo>
                      <a:cubicBezTo>
                        <a:pt x="523899" y="20401"/>
                        <a:pt x="522126" y="6058"/>
                        <a:pt x="515487" y="13"/>
                      </a:cubicBezTo>
                      <a:cubicBezTo>
                        <a:pt x="515463" y="-10"/>
                        <a:pt x="515428" y="-1"/>
                        <a:pt x="515413" y="28"/>
                      </a:cubicBezTo>
                      <a:cubicBezTo>
                        <a:pt x="498549" y="37342"/>
                        <a:pt x="474698" y="70907"/>
                        <a:pt x="445372" y="99045"/>
                      </a:cubicBezTo>
                      <a:cubicBezTo>
                        <a:pt x="386092" y="155917"/>
                        <a:pt x="305623" y="189649"/>
                        <a:pt x="218170" y="187803"/>
                      </a:cubicBezTo>
                      <a:cubicBezTo>
                        <a:pt x="145853" y="186303"/>
                        <a:pt x="79370" y="160686"/>
                        <a:pt x="26349" y="118376"/>
                      </a:cubicBezTo>
                      <a:cubicBezTo>
                        <a:pt x="26332" y="118362"/>
                        <a:pt x="26305" y="118362"/>
                        <a:pt x="26291" y="118385"/>
                      </a:cubicBezTo>
                      <a:cubicBezTo>
                        <a:pt x="26126" y="118635"/>
                        <a:pt x="25764" y="119179"/>
                        <a:pt x="25714" y="119244"/>
                      </a:cubicBezTo>
                      <a:cubicBezTo>
                        <a:pt x="20845" y="125124"/>
                        <a:pt x="9414" y="126318"/>
                        <a:pt x="41" y="128987"/>
                      </a:cubicBezTo>
                      <a:cubicBezTo>
                        <a:pt x="-3" y="128996"/>
                        <a:pt x="-15" y="129032"/>
                        <a:pt x="23" y="129064"/>
                      </a:cubicBezTo>
                      <a:cubicBezTo>
                        <a:pt x="58712" y="179897"/>
                        <a:pt x="134563" y="211113"/>
                        <a:pt x="217658" y="212836"/>
                      </a:cubicBezTo>
                      <a:cubicBezTo>
                        <a:pt x="220081" y="212891"/>
                        <a:pt x="222477" y="212912"/>
                        <a:pt x="224891" y="212912"/>
                      </a:cubicBezTo>
                      <a:cubicBezTo>
                        <a:pt x="316584" y="212912"/>
                        <a:pt x="400541" y="176710"/>
                        <a:pt x="462667" y="117121"/>
                      </a:cubicBezTo>
                      <a:cubicBezTo>
                        <a:pt x="489219" y="91650"/>
                        <a:pt x="511588" y="61987"/>
                        <a:pt x="528882" y="29256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45C4645A-A530-6DBB-1A44-876078ED48CA}"/>
                    </a:ext>
                  </a:extLst>
                </p:cNvPr>
                <p:cNvSpPr/>
                <p:nvPr/>
              </p:nvSpPr>
              <p:spPr>
                <a:xfrm>
                  <a:off x="1054200" y="2387829"/>
                  <a:ext cx="461589" cy="169390"/>
                </a:xfrm>
                <a:custGeom>
                  <a:avLst/>
                  <a:gdLst>
                    <a:gd name="connsiteX0" fmla="*/ 400731 w 461589"/>
                    <a:gd name="connsiteY0" fmla="*/ 86651 h 169390"/>
                    <a:gd name="connsiteX1" fmla="*/ 461581 w 461589"/>
                    <a:gd name="connsiteY1" fmla="*/ 3670 h 169390"/>
                    <a:gd name="connsiteX2" fmla="*/ 461528 w 461589"/>
                    <a:gd name="connsiteY2" fmla="*/ 3605 h 169390"/>
                    <a:gd name="connsiteX3" fmla="*/ 441861 w 461589"/>
                    <a:gd name="connsiteY3" fmla="*/ 5452 h 169390"/>
                    <a:gd name="connsiteX4" fmla="*/ 435381 w 461589"/>
                    <a:gd name="connsiteY4" fmla="*/ 18 h 169390"/>
                    <a:gd name="connsiteX5" fmla="*/ 435307 w 461589"/>
                    <a:gd name="connsiteY5" fmla="*/ 24 h 169390"/>
                    <a:gd name="connsiteX6" fmla="*/ 383443 w 461589"/>
                    <a:gd name="connsiteY6" fmla="*/ 68586 h 169390"/>
                    <a:gd name="connsiteX7" fmla="*/ 189629 w 461589"/>
                    <a:gd name="connsiteY7" fmla="*/ 144293 h 169390"/>
                    <a:gd name="connsiteX8" fmla="*/ 15817 w 461589"/>
                    <a:gd name="connsiteY8" fmla="*/ 76539 h 169390"/>
                    <a:gd name="connsiteX9" fmla="*/ 15782 w 461589"/>
                    <a:gd name="connsiteY9" fmla="*/ 76530 h 169390"/>
                    <a:gd name="connsiteX10" fmla="*/ 4159 w 461589"/>
                    <a:gd name="connsiteY10" fmla="*/ 81132 h 169390"/>
                    <a:gd name="connsiteX11" fmla="*/ 2 w 461589"/>
                    <a:gd name="connsiteY11" fmla="*/ 95936 h 169390"/>
                    <a:gd name="connsiteX12" fmla="*/ 16 w 461589"/>
                    <a:gd name="connsiteY12" fmla="*/ 95971 h 169390"/>
                    <a:gd name="connsiteX13" fmla="*/ 189111 w 461589"/>
                    <a:gd name="connsiteY13" fmla="*/ 169326 h 169390"/>
                    <a:gd name="connsiteX14" fmla="*/ 195359 w 461589"/>
                    <a:gd name="connsiteY14" fmla="*/ 169390 h 169390"/>
                    <a:gd name="connsiteX15" fmla="*/ 400731 w 461589"/>
                    <a:gd name="connsiteY15" fmla="*/ 86651 h 16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1589" h="169390">
                      <a:moveTo>
                        <a:pt x="400731" y="86651"/>
                      </a:moveTo>
                      <a:cubicBezTo>
                        <a:pt x="425590" y="62809"/>
                        <a:pt x="446213" y="34745"/>
                        <a:pt x="461581" y="3670"/>
                      </a:cubicBezTo>
                      <a:cubicBezTo>
                        <a:pt x="461604" y="3620"/>
                        <a:pt x="461581" y="3593"/>
                        <a:pt x="461528" y="3605"/>
                      </a:cubicBezTo>
                      <a:cubicBezTo>
                        <a:pt x="454295" y="5687"/>
                        <a:pt x="447127" y="7619"/>
                        <a:pt x="441861" y="5452"/>
                      </a:cubicBezTo>
                      <a:cubicBezTo>
                        <a:pt x="439418" y="4449"/>
                        <a:pt x="437313" y="2476"/>
                        <a:pt x="435381" y="18"/>
                      </a:cubicBezTo>
                      <a:cubicBezTo>
                        <a:pt x="435363" y="-8"/>
                        <a:pt x="435322" y="-5"/>
                        <a:pt x="435307" y="24"/>
                      </a:cubicBezTo>
                      <a:cubicBezTo>
                        <a:pt x="421721" y="25486"/>
                        <a:pt x="404233" y="48640"/>
                        <a:pt x="383443" y="68586"/>
                      </a:cubicBezTo>
                      <a:cubicBezTo>
                        <a:pt x="332766" y="117211"/>
                        <a:pt x="264103" y="145869"/>
                        <a:pt x="189629" y="144293"/>
                      </a:cubicBezTo>
                      <a:cubicBezTo>
                        <a:pt x="123307" y="142920"/>
                        <a:pt x="62645" y="117784"/>
                        <a:pt x="15817" y="76539"/>
                      </a:cubicBezTo>
                      <a:cubicBezTo>
                        <a:pt x="15808" y="76530"/>
                        <a:pt x="15793" y="76530"/>
                        <a:pt x="15782" y="76530"/>
                      </a:cubicBezTo>
                      <a:cubicBezTo>
                        <a:pt x="11015" y="77139"/>
                        <a:pt x="6817" y="78336"/>
                        <a:pt x="4159" y="81132"/>
                      </a:cubicBezTo>
                      <a:cubicBezTo>
                        <a:pt x="963" y="84495"/>
                        <a:pt x="181" y="89955"/>
                        <a:pt x="2" y="95936"/>
                      </a:cubicBezTo>
                      <a:cubicBezTo>
                        <a:pt x="-4" y="95950"/>
                        <a:pt x="7" y="95962"/>
                        <a:pt x="16" y="95971"/>
                      </a:cubicBezTo>
                      <a:cubicBezTo>
                        <a:pt x="50917" y="140509"/>
                        <a:pt x="116865" y="167826"/>
                        <a:pt x="189111" y="169326"/>
                      </a:cubicBezTo>
                      <a:cubicBezTo>
                        <a:pt x="191202" y="169367"/>
                        <a:pt x="193277" y="169390"/>
                        <a:pt x="195359" y="169390"/>
                      </a:cubicBezTo>
                      <a:cubicBezTo>
                        <a:pt x="274476" y="169390"/>
                        <a:pt x="347002" y="138192"/>
                        <a:pt x="400731" y="8665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93DDE450-6AAD-6BF3-478D-593B7B82E388}"/>
                    </a:ext>
                  </a:extLst>
                </p:cNvPr>
                <p:cNvSpPr/>
                <p:nvPr/>
              </p:nvSpPr>
              <p:spPr>
                <a:xfrm>
                  <a:off x="1098555" y="2360695"/>
                  <a:ext cx="377369" cy="149678"/>
                </a:xfrm>
                <a:custGeom>
                  <a:avLst/>
                  <a:gdLst>
                    <a:gd name="connsiteX0" fmla="*/ 323964 w 377369"/>
                    <a:gd name="connsiteY0" fmla="*/ 79993 h 149678"/>
                    <a:gd name="connsiteX1" fmla="*/ 377364 w 377369"/>
                    <a:gd name="connsiteY1" fmla="*/ 5601 h 149678"/>
                    <a:gd name="connsiteX2" fmla="*/ 377358 w 377369"/>
                    <a:gd name="connsiteY2" fmla="*/ 5551 h 149678"/>
                    <a:gd name="connsiteX3" fmla="*/ 370484 w 377369"/>
                    <a:gd name="connsiteY3" fmla="*/ 473 h 149678"/>
                    <a:gd name="connsiteX4" fmla="*/ 348841 w 377369"/>
                    <a:gd name="connsiteY4" fmla="*/ 6618 h 149678"/>
                    <a:gd name="connsiteX5" fmla="*/ 348823 w 377369"/>
                    <a:gd name="connsiteY5" fmla="*/ 6636 h 149678"/>
                    <a:gd name="connsiteX6" fmla="*/ 306670 w 377369"/>
                    <a:gd name="connsiteY6" fmla="*/ 61935 h 149678"/>
                    <a:gd name="connsiteX7" fmla="*/ 146242 w 377369"/>
                    <a:gd name="connsiteY7" fmla="*/ 124593 h 149678"/>
                    <a:gd name="connsiteX8" fmla="*/ 8873 w 377369"/>
                    <a:gd name="connsiteY8" fmla="*/ 74010 h 149678"/>
                    <a:gd name="connsiteX9" fmla="*/ 8800 w 377369"/>
                    <a:gd name="connsiteY9" fmla="*/ 74036 h 149678"/>
                    <a:gd name="connsiteX10" fmla="*/ 597 w 377369"/>
                    <a:gd name="connsiteY10" fmla="*/ 98402 h 149678"/>
                    <a:gd name="connsiteX11" fmla="*/ 18 w 377369"/>
                    <a:gd name="connsiteY11" fmla="*/ 98813 h 149678"/>
                    <a:gd name="connsiteX12" fmla="*/ 18 w 377369"/>
                    <a:gd name="connsiteY12" fmla="*/ 98887 h 149678"/>
                    <a:gd name="connsiteX13" fmla="*/ 145721 w 377369"/>
                    <a:gd name="connsiteY13" fmla="*/ 149623 h 149678"/>
                    <a:gd name="connsiteX14" fmla="*/ 150990 w 377369"/>
                    <a:gd name="connsiteY14" fmla="*/ 149678 h 149678"/>
                    <a:gd name="connsiteX15" fmla="*/ 323964 w 377369"/>
                    <a:gd name="connsiteY15" fmla="*/ 79993 h 14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7369" h="149678">
                      <a:moveTo>
                        <a:pt x="323964" y="79993"/>
                      </a:moveTo>
                      <a:cubicBezTo>
                        <a:pt x="346115" y="58750"/>
                        <a:pt x="364236" y="33541"/>
                        <a:pt x="377364" y="5601"/>
                      </a:cubicBezTo>
                      <a:cubicBezTo>
                        <a:pt x="377372" y="5583"/>
                        <a:pt x="377372" y="5565"/>
                        <a:pt x="377358" y="5551"/>
                      </a:cubicBezTo>
                      <a:cubicBezTo>
                        <a:pt x="375326" y="3140"/>
                        <a:pt x="373094" y="1276"/>
                        <a:pt x="370484" y="473"/>
                      </a:cubicBezTo>
                      <a:cubicBezTo>
                        <a:pt x="364306" y="-1423"/>
                        <a:pt x="356550" y="2740"/>
                        <a:pt x="348841" y="6618"/>
                      </a:cubicBezTo>
                      <a:cubicBezTo>
                        <a:pt x="348832" y="6624"/>
                        <a:pt x="348826" y="6627"/>
                        <a:pt x="348823" y="6636"/>
                      </a:cubicBezTo>
                      <a:cubicBezTo>
                        <a:pt x="337703" y="27114"/>
                        <a:pt x="323511" y="45778"/>
                        <a:pt x="306670" y="61935"/>
                      </a:cubicBezTo>
                      <a:cubicBezTo>
                        <a:pt x="264590" y="102306"/>
                        <a:pt x="207742" y="125898"/>
                        <a:pt x="146242" y="124593"/>
                      </a:cubicBezTo>
                      <a:cubicBezTo>
                        <a:pt x="94462" y="123517"/>
                        <a:pt x="46764" y="104941"/>
                        <a:pt x="8873" y="74010"/>
                      </a:cubicBezTo>
                      <a:cubicBezTo>
                        <a:pt x="8847" y="73992"/>
                        <a:pt x="8809" y="74004"/>
                        <a:pt x="8800" y="74036"/>
                      </a:cubicBezTo>
                      <a:cubicBezTo>
                        <a:pt x="6904" y="83219"/>
                        <a:pt x="6016" y="93656"/>
                        <a:pt x="597" y="98402"/>
                      </a:cubicBezTo>
                      <a:cubicBezTo>
                        <a:pt x="420" y="98555"/>
                        <a:pt x="206" y="98675"/>
                        <a:pt x="18" y="98813"/>
                      </a:cubicBezTo>
                      <a:cubicBezTo>
                        <a:pt x="-6" y="98831"/>
                        <a:pt x="-6" y="98866"/>
                        <a:pt x="18" y="98887"/>
                      </a:cubicBezTo>
                      <a:cubicBezTo>
                        <a:pt x="40816" y="129862"/>
                        <a:pt x="91157" y="148494"/>
                        <a:pt x="145721" y="149623"/>
                      </a:cubicBezTo>
                      <a:cubicBezTo>
                        <a:pt x="147485" y="149658"/>
                        <a:pt x="149235" y="149678"/>
                        <a:pt x="150990" y="149678"/>
                      </a:cubicBezTo>
                      <a:cubicBezTo>
                        <a:pt x="217535" y="149675"/>
                        <a:pt x="278629" y="123484"/>
                        <a:pt x="323964" y="7999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792FC2B-44DF-A7C7-9676-8FDDC3A9ACA4}"/>
                    </a:ext>
                  </a:extLst>
                </p:cNvPr>
                <p:cNvSpPr/>
                <p:nvPr/>
              </p:nvSpPr>
              <p:spPr>
                <a:xfrm>
                  <a:off x="1121100" y="2349604"/>
                  <a:ext cx="300304" cy="113917"/>
                </a:xfrm>
                <a:custGeom>
                  <a:avLst/>
                  <a:gdLst>
                    <a:gd name="connsiteX0" fmla="*/ 269015 w 300304"/>
                    <a:gd name="connsiteY0" fmla="*/ 57302 h 113917"/>
                    <a:gd name="connsiteX1" fmla="*/ 300299 w 300304"/>
                    <a:gd name="connsiteY1" fmla="*/ 19026 h 113917"/>
                    <a:gd name="connsiteX2" fmla="*/ 300290 w 300304"/>
                    <a:gd name="connsiteY2" fmla="*/ 18968 h 113917"/>
                    <a:gd name="connsiteX3" fmla="*/ 282610 w 300304"/>
                    <a:gd name="connsiteY3" fmla="*/ 9 h 113917"/>
                    <a:gd name="connsiteX4" fmla="*/ 282543 w 300304"/>
                    <a:gd name="connsiteY4" fmla="*/ 24 h 113917"/>
                    <a:gd name="connsiteX5" fmla="*/ 251712 w 300304"/>
                    <a:gd name="connsiteY5" fmla="*/ 39243 h 113917"/>
                    <a:gd name="connsiteX6" fmla="*/ 124670 w 300304"/>
                    <a:gd name="connsiteY6" fmla="*/ 88850 h 113917"/>
                    <a:gd name="connsiteX7" fmla="*/ 38896 w 300304"/>
                    <a:gd name="connsiteY7" fmla="*/ 64776 h 113917"/>
                    <a:gd name="connsiteX8" fmla="*/ 38837 w 300304"/>
                    <a:gd name="connsiteY8" fmla="*/ 64784 h 113917"/>
                    <a:gd name="connsiteX9" fmla="*/ 35173 w 300304"/>
                    <a:gd name="connsiteY9" fmla="*/ 68127 h 113917"/>
                    <a:gd name="connsiteX10" fmla="*/ 41 w 300304"/>
                    <a:gd name="connsiteY10" fmla="*/ 68045 h 113917"/>
                    <a:gd name="connsiteX11" fmla="*/ 18 w 300304"/>
                    <a:gd name="connsiteY11" fmla="*/ 68127 h 113917"/>
                    <a:gd name="connsiteX12" fmla="*/ 124149 w 300304"/>
                    <a:gd name="connsiteY12" fmla="*/ 113877 h 113917"/>
                    <a:gd name="connsiteX13" fmla="*/ 128433 w 300304"/>
                    <a:gd name="connsiteY13" fmla="*/ 113918 h 113917"/>
                    <a:gd name="connsiteX14" fmla="*/ 269015 w 300304"/>
                    <a:gd name="connsiteY14" fmla="*/ 57302 h 113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0304" h="113917">
                      <a:moveTo>
                        <a:pt x="269015" y="57302"/>
                      </a:moveTo>
                      <a:cubicBezTo>
                        <a:pt x="280958" y="45844"/>
                        <a:pt x="291466" y="32992"/>
                        <a:pt x="300299" y="19026"/>
                      </a:cubicBezTo>
                      <a:cubicBezTo>
                        <a:pt x="300307" y="19009"/>
                        <a:pt x="300307" y="18982"/>
                        <a:pt x="300290" y="18968"/>
                      </a:cubicBezTo>
                      <a:cubicBezTo>
                        <a:pt x="294253" y="13725"/>
                        <a:pt x="288758" y="4937"/>
                        <a:pt x="282610" y="9"/>
                      </a:cubicBezTo>
                      <a:cubicBezTo>
                        <a:pt x="282587" y="-8"/>
                        <a:pt x="282557" y="0"/>
                        <a:pt x="282543" y="24"/>
                      </a:cubicBezTo>
                      <a:cubicBezTo>
                        <a:pt x="274166" y="14416"/>
                        <a:pt x="263805" y="27638"/>
                        <a:pt x="251712" y="39243"/>
                      </a:cubicBezTo>
                      <a:cubicBezTo>
                        <a:pt x="218223" y="71370"/>
                        <a:pt x="173188" y="89885"/>
                        <a:pt x="124670" y="88850"/>
                      </a:cubicBezTo>
                      <a:cubicBezTo>
                        <a:pt x="93627" y="88206"/>
                        <a:pt x="64369" y="79618"/>
                        <a:pt x="38896" y="64776"/>
                      </a:cubicBezTo>
                      <a:cubicBezTo>
                        <a:pt x="38872" y="64761"/>
                        <a:pt x="38852" y="64767"/>
                        <a:pt x="38837" y="64784"/>
                      </a:cubicBezTo>
                      <a:cubicBezTo>
                        <a:pt x="37752" y="66155"/>
                        <a:pt x="36552" y="67310"/>
                        <a:pt x="35173" y="68127"/>
                      </a:cubicBezTo>
                      <a:cubicBezTo>
                        <a:pt x="26747" y="73120"/>
                        <a:pt x="10949" y="66881"/>
                        <a:pt x="41" y="68045"/>
                      </a:cubicBezTo>
                      <a:cubicBezTo>
                        <a:pt x="0" y="68051"/>
                        <a:pt x="-15" y="68101"/>
                        <a:pt x="18" y="68127"/>
                      </a:cubicBezTo>
                      <a:cubicBezTo>
                        <a:pt x="34200" y="96056"/>
                        <a:pt x="77294" y="112906"/>
                        <a:pt x="124149" y="113877"/>
                      </a:cubicBezTo>
                      <a:cubicBezTo>
                        <a:pt x="125581" y="113903"/>
                        <a:pt x="127007" y="113918"/>
                        <a:pt x="128433" y="113918"/>
                      </a:cubicBezTo>
                      <a:cubicBezTo>
                        <a:pt x="182406" y="113915"/>
                        <a:pt x="232063" y="92731"/>
                        <a:pt x="269015" y="5730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88779289-A556-D979-C1BA-C29709128456}"/>
                    </a:ext>
                  </a:extLst>
                </p:cNvPr>
                <p:cNvSpPr/>
                <p:nvPr/>
              </p:nvSpPr>
              <p:spPr>
                <a:xfrm>
                  <a:off x="1169154" y="2354745"/>
                  <a:ext cx="199678" cy="61924"/>
                </a:xfrm>
                <a:custGeom>
                  <a:avLst/>
                  <a:gdLst>
                    <a:gd name="connsiteX0" fmla="*/ 188546 w 199678"/>
                    <a:gd name="connsiteY0" fmla="*/ 18354 h 61924"/>
                    <a:gd name="connsiteX1" fmla="*/ 199618 w 199678"/>
                    <a:gd name="connsiteY1" fmla="*/ 6555 h 61924"/>
                    <a:gd name="connsiteX2" fmla="*/ 199560 w 199678"/>
                    <a:gd name="connsiteY2" fmla="*/ 6488 h 61924"/>
                    <a:gd name="connsiteX3" fmla="*/ 189416 w 199678"/>
                    <a:gd name="connsiteY3" fmla="*/ 9983 h 61924"/>
                    <a:gd name="connsiteX4" fmla="*/ 171581 w 199678"/>
                    <a:gd name="connsiteY4" fmla="*/ 13 h 61924"/>
                    <a:gd name="connsiteX5" fmla="*/ 171522 w 199678"/>
                    <a:gd name="connsiteY5" fmla="*/ 13 h 61924"/>
                    <a:gd name="connsiteX6" fmla="*/ 168041 w 199678"/>
                    <a:gd name="connsiteY6" fmla="*/ 3274 h 61924"/>
                    <a:gd name="connsiteX7" fmla="*/ 77586 w 199678"/>
                    <a:gd name="connsiteY7" fmla="*/ 36860 h 61924"/>
                    <a:gd name="connsiteX8" fmla="*/ 49387 w 199678"/>
                    <a:gd name="connsiteY8" fmla="*/ 33190 h 61924"/>
                    <a:gd name="connsiteX9" fmla="*/ 9241 w 199678"/>
                    <a:gd name="connsiteY9" fmla="*/ 27310 h 61924"/>
                    <a:gd name="connsiteX10" fmla="*/ 3 w 199678"/>
                    <a:gd name="connsiteY10" fmla="*/ 39638 h 61924"/>
                    <a:gd name="connsiteX11" fmla="*/ 21 w 199678"/>
                    <a:gd name="connsiteY11" fmla="*/ 39697 h 61924"/>
                    <a:gd name="connsiteX12" fmla="*/ 77063 w 199678"/>
                    <a:gd name="connsiteY12" fmla="*/ 61889 h 61924"/>
                    <a:gd name="connsiteX13" fmla="*/ 80365 w 199678"/>
                    <a:gd name="connsiteY13" fmla="*/ 61925 h 61924"/>
                    <a:gd name="connsiteX14" fmla="*/ 188546 w 199678"/>
                    <a:gd name="connsiteY14" fmla="*/ 18354 h 61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9678" h="61924">
                      <a:moveTo>
                        <a:pt x="188546" y="18354"/>
                      </a:moveTo>
                      <a:cubicBezTo>
                        <a:pt x="192450" y="14614"/>
                        <a:pt x="196131" y="10663"/>
                        <a:pt x="199618" y="6555"/>
                      </a:cubicBezTo>
                      <a:cubicBezTo>
                        <a:pt x="199718" y="6432"/>
                        <a:pt x="199692" y="6405"/>
                        <a:pt x="199560" y="6488"/>
                      </a:cubicBezTo>
                      <a:cubicBezTo>
                        <a:pt x="196122" y="8596"/>
                        <a:pt x="192721" y="10051"/>
                        <a:pt x="189416" y="9983"/>
                      </a:cubicBezTo>
                      <a:cubicBezTo>
                        <a:pt x="183527" y="9860"/>
                        <a:pt x="177540" y="4959"/>
                        <a:pt x="171581" y="13"/>
                      </a:cubicBezTo>
                      <a:cubicBezTo>
                        <a:pt x="171563" y="-4"/>
                        <a:pt x="171540" y="-4"/>
                        <a:pt x="171522" y="13"/>
                      </a:cubicBezTo>
                      <a:cubicBezTo>
                        <a:pt x="171237" y="290"/>
                        <a:pt x="169073" y="2345"/>
                        <a:pt x="168041" y="3274"/>
                      </a:cubicBezTo>
                      <a:cubicBezTo>
                        <a:pt x="143540" y="25293"/>
                        <a:pt x="111622" y="37592"/>
                        <a:pt x="77586" y="36860"/>
                      </a:cubicBezTo>
                      <a:cubicBezTo>
                        <a:pt x="67928" y="36660"/>
                        <a:pt x="58495" y="35387"/>
                        <a:pt x="49387" y="33190"/>
                      </a:cubicBezTo>
                      <a:cubicBezTo>
                        <a:pt x="37850" y="35742"/>
                        <a:pt x="19691" y="22367"/>
                        <a:pt x="9241" y="27310"/>
                      </a:cubicBezTo>
                      <a:cubicBezTo>
                        <a:pt x="5034" y="29300"/>
                        <a:pt x="2332" y="34119"/>
                        <a:pt x="3" y="39638"/>
                      </a:cubicBezTo>
                      <a:cubicBezTo>
                        <a:pt x="-5" y="39662"/>
                        <a:pt x="3" y="39682"/>
                        <a:pt x="21" y="39697"/>
                      </a:cubicBezTo>
                      <a:cubicBezTo>
                        <a:pt x="22760" y="53351"/>
                        <a:pt x="49066" y="61307"/>
                        <a:pt x="77063" y="61889"/>
                      </a:cubicBezTo>
                      <a:cubicBezTo>
                        <a:pt x="78168" y="61916"/>
                        <a:pt x="79262" y="61925"/>
                        <a:pt x="80365" y="61925"/>
                      </a:cubicBezTo>
                      <a:cubicBezTo>
                        <a:pt x="121765" y="61928"/>
                        <a:pt x="159991" y="45745"/>
                        <a:pt x="188546" y="18354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F950D781-7C68-EAAB-4A16-B9D5BB690805}"/>
                    </a:ext>
                  </a:extLst>
                </p:cNvPr>
                <p:cNvSpPr/>
                <p:nvPr/>
              </p:nvSpPr>
              <p:spPr>
                <a:xfrm>
                  <a:off x="1235734" y="2356251"/>
                  <a:ext cx="39691" cy="13567"/>
                </a:xfrm>
                <a:custGeom>
                  <a:avLst/>
                  <a:gdLst>
                    <a:gd name="connsiteX0" fmla="*/ 13776 w 39691"/>
                    <a:gd name="connsiteY0" fmla="*/ 13567 h 13567"/>
                    <a:gd name="connsiteX1" fmla="*/ 39658 w 39691"/>
                    <a:gd name="connsiteY1" fmla="*/ 10480 h 13567"/>
                    <a:gd name="connsiteX2" fmla="*/ 39667 w 39691"/>
                    <a:gd name="connsiteY2" fmla="*/ 10395 h 13567"/>
                    <a:gd name="connsiteX3" fmla="*/ 12600 w 39691"/>
                    <a:gd name="connsiteY3" fmla="*/ 345 h 13567"/>
                    <a:gd name="connsiteX4" fmla="*/ 7 w 39691"/>
                    <a:gd name="connsiteY4" fmla="*/ 12644 h 13567"/>
                    <a:gd name="connsiteX5" fmla="*/ 39 w 39691"/>
                    <a:gd name="connsiteY5" fmla="*/ 12712 h 13567"/>
                    <a:gd name="connsiteX6" fmla="*/ 11453 w 39691"/>
                    <a:gd name="connsiteY6" fmla="*/ 13547 h 13567"/>
                    <a:gd name="connsiteX7" fmla="*/ 13776 w 39691"/>
                    <a:gd name="connsiteY7" fmla="*/ 13567 h 13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691" h="13567">
                      <a:moveTo>
                        <a:pt x="13776" y="13567"/>
                      </a:moveTo>
                      <a:cubicBezTo>
                        <a:pt x="22640" y="13567"/>
                        <a:pt x="31311" y="12506"/>
                        <a:pt x="39658" y="10480"/>
                      </a:cubicBezTo>
                      <a:cubicBezTo>
                        <a:pt x="39699" y="10465"/>
                        <a:pt x="39702" y="10413"/>
                        <a:pt x="39667" y="10395"/>
                      </a:cubicBezTo>
                      <a:cubicBezTo>
                        <a:pt x="30353" y="5846"/>
                        <a:pt x="20435" y="-1704"/>
                        <a:pt x="12600" y="345"/>
                      </a:cubicBezTo>
                      <a:cubicBezTo>
                        <a:pt x="7531" y="1674"/>
                        <a:pt x="3667" y="6852"/>
                        <a:pt x="7" y="12644"/>
                      </a:cubicBezTo>
                      <a:cubicBezTo>
                        <a:pt x="-11" y="12671"/>
                        <a:pt x="7" y="12709"/>
                        <a:pt x="39" y="12712"/>
                      </a:cubicBezTo>
                      <a:cubicBezTo>
                        <a:pt x="3794" y="13179"/>
                        <a:pt x="7601" y="13470"/>
                        <a:pt x="11453" y="13547"/>
                      </a:cubicBezTo>
                      <a:cubicBezTo>
                        <a:pt x="12229" y="13561"/>
                        <a:pt x="13000" y="13570"/>
                        <a:pt x="13776" y="1356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DE5DF7A6-DCA2-C380-1336-70C200FC7DE2}"/>
                    </a:ext>
                  </a:extLst>
                </p:cNvPr>
                <p:cNvSpPr/>
                <p:nvPr/>
              </p:nvSpPr>
              <p:spPr>
                <a:xfrm>
                  <a:off x="1172059" y="2855118"/>
                  <a:ext cx="87194" cy="48583"/>
                </a:xfrm>
                <a:custGeom>
                  <a:avLst/>
                  <a:gdLst>
                    <a:gd name="connsiteX0" fmla="*/ 87194 w 87194"/>
                    <a:gd name="connsiteY0" fmla="*/ 4898 h 48583"/>
                    <a:gd name="connsiteX1" fmla="*/ 69868 w 87194"/>
                    <a:gd name="connsiteY1" fmla="*/ 48584 h 48583"/>
                    <a:gd name="connsiteX2" fmla="*/ 0 w 87194"/>
                    <a:gd name="connsiteY2" fmla="*/ 0 h 48583"/>
                    <a:gd name="connsiteX3" fmla="*/ 64969 w 87194"/>
                    <a:gd name="connsiteY3" fmla="*/ 4890 h 48583"/>
                    <a:gd name="connsiteX4" fmla="*/ 87194 w 87194"/>
                    <a:gd name="connsiteY4" fmla="*/ 4898 h 48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194" h="48583">
                      <a:moveTo>
                        <a:pt x="87194" y="4898"/>
                      </a:moveTo>
                      <a:cubicBezTo>
                        <a:pt x="80849" y="19217"/>
                        <a:pt x="75063" y="33789"/>
                        <a:pt x="69868" y="48584"/>
                      </a:cubicBezTo>
                      <a:cubicBezTo>
                        <a:pt x="47631" y="30663"/>
                        <a:pt x="24295" y="14430"/>
                        <a:pt x="0" y="0"/>
                      </a:cubicBezTo>
                      <a:cubicBezTo>
                        <a:pt x="21325" y="2761"/>
                        <a:pt x="42991" y="4431"/>
                        <a:pt x="64969" y="4890"/>
                      </a:cubicBezTo>
                      <a:cubicBezTo>
                        <a:pt x="72411" y="5042"/>
                        <a:pt x="79811" y="5016"/>
                        <a:pt x="87194" y="489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12700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D6EF25E-15AB-8686-B131-8888406AAD9F}"/>
                  </a:ext>
                </a:extLst>
              </p:cNvPr>
              <p:cNvSpPr/>
              <p:nvPr/>
            </p:nvSpPr>
            <p:spPr>
              <a:xfrm>
                <a:off x="1695157" y="2364139"/>
                <a:ext cx="305826" cy="499227"/>
              </a:xfrm>
              <a:custGeom>
                <a:avLst/>
                <a:gdLst>
                  <a:gd name="connsiteX0" fmla="*/ 192011 w 305826"/>
                  <a:gd name="connsiteY0" fmla="*/ 499227 h 499227"/>
                  <a:gd name="connsiteX1" fmla="*/ 188482 w 305826"/>
                  <a:gd name="connsiteY1" fmla="*/ 498527 h 499227"/>
                  <a:gd name="connsiteX2" fmla="*/ 68217 w 305826"/>
                  <a:gd name="connsiteY2" fmla="*/ 342262 h 499227"/>
                  <a:gd name="connsiteX3" fmla="*/ 78987 w 305826"/>
                  <a:gd name="connsiteY3" fmla="*/ 246318 h 499227"/>
                  <a:gd name="connsiteX4" fmla="*/ 173464 w 305826"/>
                  <a:gd name="connsiteY4" fmla="*/ 174716 h 499227"/>
                  <a:gd name="connsiteX5" fmla="*/ 245842 w 305826"/>
                  <a:gd name="connsiteY5" fmla="*/ 135256 h 499227"/>
                  <a:gd name="connsiteX6" fmla="*/ 286676 w 305826"/>
                  <a:gd name="connsiteY6" fmla="*/ 61425 h 499227"/>
                  <a:gd name="connsiteX7" fmla="*/ 257409 w 305826"/>
                  <a:gd name="connsiteY7" fmla="*/ 21891 h 499227"/>
                  <a:gd name="connsiteX8" fmla="*/ 102832 w 305826"/>
                  <a:gd name="connsiteY8" fmla="*/ 90542 h 499227"/>
                  <a:gd name="connsiteX9" fmla="*/ 18167 w 305826"/>
                  <a:gd name="connsiteY9" fmla="*/ 223259 h 499227"/>
                  <a:gd name="connsiteX10" fmla="*/ 6541 w 305826"/>
                  <a:gd name="connsiteY10" fmla="*/ 229377 h 499227"/>
                  <a:gd name="connsiteX11" fmla="*/ 420 w 305826"/>
                  <a:gd name="connsiteY11" fmla="*/ 217752 h 499227"/>
                  <a:gd name="connsiteX12" fmla="*/ 89178 w 305826"/>
                  <a:gd name="connsiteY12" fmla="*/ 77940 h 499227"/>
                  <a:gd name="connsiteX13" fmla="*/ 166055 w 305826"/>
                  <a:gd name="connsiteY13" fmla="*/ 18590 h 499227"/>
                  <a:gd name="connsiteX14" fmla="*/ 262875 w 305826"/>
                  <a:gd name="connsiteY14" fmla="*/ 4133 h 499227"/>
                  <a:gd name="connsiteX15" fmla="*/ 305090 w 305826"/>
                  <a:gd name="connsiteY15" fmla="*/ 58917 h 499227"/>
                  <a:gd name="connsiteX16" fmla="*/ 255863 w 305826"/>
                  <a:gd name="connsiteY16" fmla="*/ 150907 h 499227"/>
                  <a:gd name="connsiteX17" fmla="*/ 181611 w 305826"/>
                  <a:gd name="connsiteY17" fmla="*/ 191416 h 499227"/>
                  <a:gd name="connsiteX18" fmla="*/ 94449 w 305826"/>
                  <a:gd name="connsiteY18" fmla="*/ 256624 h 499227"/>
                  <a:gd name="connsiteX19" fmla="*/ 83527 w 305826"/>
                  <a:gd name="connsiteY19" fmla="*/ 327685 h 499227"/>
                  <a:gd name="connsiteX20" fmla="*/ 196030 w 305826"/>
                  <a:gd name="connsiteY20" fmla="*/ 481551 h 499227"/>
                  <a:gd name="connsiteX21" fmla="*/ 200608 w 305826"/>
                  <a:gd name="connsiteY21" fmla="*/ 493461 h 499227"/>
                  <a:gd name="connsiteX22" fmla="*/ 192011 w 305826"/>
                  <a:gd name="connsiteY22" fmla="*/ 499227 h 49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5826" h="499227">
                    <a:moveTo>
                      <a:pt x="192011" y="499227"/>
                    </a:moveTo>
                    <a:cubicBezTo>
                      <a:pt x="190835" y="499227"/>
                      <a:pt x="189638" y="499001"/>
                      <a:pt x="188482" y="498527"/>
                    </a:cubicBezTo>
                    <a:cubicBezTo>
                      <a:pt x="179612" y="494881"/>
                      <a:pt x="92588" y="422033"/>
                      <a:pt x="68217" y="342262"/>
                    </a:cubicBezTo>
                    <a:cubicBezTo>
                      <a:pt x="57127" y="305957"/>
                      <a:pt x="60749" y="273677"/>
                      <a:pt x="78987" y="246318"/>
                    </a:cubicBezTo>
                    <a:cubicBezTo>
                      <a:pt x="104205" y="208490"/>
                      <a:pt x="134771" y="193586"/>
                      <a:pt x="173464" y="174716"/>
                    </a:cubicBezTo>
                    <a:cubicBezTo>
                      <a:pt x="194577" y="164423"/>
                      <a:pt x="218505" y="152753"/>
                      <a:pt x="245842" y="135256"/>
                    </a:cubicBezTo>
                    <a:cubicBezTo>
                      <a:pt x="288093" y="108215"/>
                      <a:pt x="288475" y="74615"/>
                      <a:pt x="286676" y="61425"/>
                    </a:cubicBezTo>
                    <a:cubicBezTo>
                      <a:pt x="284080" y="42367"/>
                      <a:pt x="272319" y="26478"/>
                      <a:pt x="257409" y="21891"/>
                    </a:cubicBezTo>
                    <a:cubicBezTo>
                      <a:pt x="201337" y="4641"/>
                      <a:pt x="133863" y="56924"/>
                      <a:pt x="102832" y="90542"/>
                    </a:cubicBezTo>
                    <a:cubicBezTo>
                      <a:pt x="54478" y="142927"/>
                      <a:pt x="27002" y="194774"/>
                      <a:pt x="18167" y="223259"/>
                    </a:cubicBezTo>
                    <a:cubicBezTo>
                      <a:pt x="16646" y="228157"/>
                      <a:pt x="11439" y="230897"/>
                      <a:pt x="6541" y="229377"/>
                    </a:cubicBezTo>
                    <a:cubicBezTo>
                      <a:pt x="1640" y="227857"/>
                      <a:pt x="-1101" y="222650"/>
                      <a:pt x="420" y="217752"/>
                    </a:cubicBezTo>
                    <a:cubicBezTo>
                      <a:pt x="10281" y="185965"/>
                      <a:pt x="38777" y="132542"/>
                      <a:pt x="89178" y="77940"/>
                    </a:cubicBezTo>
                    <a:cubicBezTo>
                      <a:pt x="111294" y="53981"/>
                      <a:pt x="139314" y="32350"/>
                      <a:pt x="166055" y="18590"/>
                    </a:cubicBezTo>
                    <a:cubicBezTo>
                      <a:pt x="201260" y="475"/>
                      <a:pt x="234740" y="-4523"/>
                      <a:pt x="262875" y="4133"/>
                    </a:cubicBezTo>
                    <a:cubicBezTo>
                      <a:pt x="284909" y="10913"/>
                      <a:pt x="301479" y="32417"/>
                      <a:pt x="305090" y="58917"/>
                    </a:cubicBezTo>
                    <a:cubicBezTo>
                      <a:pt x="309836" y="93752"/>
                      <a:pt x="291433" y="128141"/>
                      <a:pt x="255863" y="150907"/>
                    </a:cubicBezTo>
                    <a:cubicBezTo>
                      <a:pt x="227619" y="168983"/>
                      <a:pt x="203178" y="180902"/>
                      <a:pt x="181611" y="191416"/>
                    </a:cubicBezTo>
                    <a:cubicBezTo>
                      <a:pt x="144030" y="209743"/>
                      <a:pt x="116877" y="222985"/>
                      <a:pt x="94449" y="256624"/>
                    </a:cubicBezTo>
                    <a:cubicBezTo>
                      <a:pt x="80954" y="276864"/>
                      <a:pt x="77279" y="300777"/>
                      <a:pt x="83527" y="327685"/>
                    </a:cubicBezTo>
                    <a:cubicBezTo>
                      <a:pt x="101153" y="403618"/>
                      <a:pt x="188047" y="476682"/>
                      <a:pt x="196030" y="481551"/>
                    </a:cubicBezTo>
                    <a:cubicBezTo>
                      <a:pt x="200443" y="483662"/>
                      <a:pt x="202490" y="488878"/>
                      <a:pt x="200608" y="493461"/>
                    </a:cubicBezTo>
                    <a:cubicBezTo>
                      <a:pt x="199132" y="497054"/>
                      <a:pt x="195665" y="499224"/>
                      <a:pt x="192011" y="499227"/>
                    </a:cubicBezTo>
                    <a:close/>
                  </a:path>
                </a:pathLst>
              </a:custGeom>
              <a:solidFill>
                <a:srgbClr val="737373"/>
              </a:solidFill>
              <a:ln w="12700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B788B-E39E-6893-72BC-14B4C998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C8C8-75F3-5017-F593-5A031503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3093210B-4A41-D04E-F3C0-9B5C470A8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031554"/>
              </p:ext>
            </p:extLst>
          </p:nvPr>
        </p:nvGraphicFramePr>
        <p:xfrm>
          <a:off x="6172199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86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AF5D-936F-C1D6-E197-8752CCE6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/>
              <a:t>Use case – Backend</a:t>
            </a:r>
          </a:p>
        </p:txBody>
      </p:sp>
      <p:pic>
        <p:nvPicPr>
          <p:cNvPr id="12" name="Content Placeholder 11" descr="Laptop with phone and calculator">
            <a:extLst>
              <a:ext uri="{FF2B5EF4-FFF2-40B4-BE49-F238E27FC236}">
                <a16:creationId xmlns:a16="http://schemas.microsoft.com/office/drawing/2014/main" id="{AFB7FC65-A70B-5C40-DD8F-BDAE32768A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350" y="955675"/>
            <a:ext cx="5530850" cy="55308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B788B-E39E-6893-72BC-14B4C998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C8C8-75F3-5017-F593-5A031503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058CDCF2-F383-A042-3FFE-394785A40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425713"/>
              </p:ext>
            </p:extLst>
          </p:nvPr>
        </p:nvGraphicFramePr>
        <p:xfrm>
          <a:off x="374469" y="959668"/>
          <a:ext cx="5645331" cy="552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037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AF5D-936F-C1D6-E197-8752CCE6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Example Backend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B788B-E39E-6893-72BC-14B4C998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C8C8-75F3-5017-F593-5A031503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12</a:t>
            </a:fld>
            <a:endParaRPr lang="en-US"/>
          </a:p>
        </p:txBody>
      </p:sp>
      <p:pic>
        <p:nvPicPr>
          <p:cNvPr id="15" name="Content Placeholder 14" descr="A close-up of several logos&#10;&#10;Description automatically generated">
            <a:extLst>
              <a:ext uri="{FF2B5EF4-FFF2-40B4-BE49-F238E27FC236}">
                <a16:creationId xmlns:a16="http://schemas.microsoft.com/office/drawing/2014/main" id="{4496E8B7-8591-0A80-9681-C3782844A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8" y="2017713"/>
            <a:ext cx="5645150" cy="28225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3A415-2FFB-20E2-A850-03E13A4FBF5E}"/>
              </a:ext>
            </a:extLst>
          </p:cNvPr>
          <p:cNvSpPr txBox="1"/>
          <p:nvPr/>
        </p:nvSpPr>
        <p:spPr>
          <a:xfrm>
            <a:off x="1263053" y="4613685"/>
            <a:ext cx="4019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Setting Up MongoDB with Express.js: A Step-by-Step Guide [9]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F520848-0DF2-ED36-2B84-5CBE1CC317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000591"/>
              </p:ext>
            </p:extLst>
          </p:nvPr>
        </p:nvGraphicFramePr>
        <p:xfrm>
          <a:off x="6172199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4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0C89C66-B8FA-482C-8C54-B73A5506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961950"/>
            <a:ext cx="11443063" cy="5516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Handling Requests – Multithreading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7E0EBDB-C9B1-15B4-5D73-A45997EA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6340" y="3646481"/>
            <a:ext cx="1558060" cy="23226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4106D8-2624-6E8C-C896-6C13A4CB0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3600" y="731520"/>
            <a:ext cx="1554480" cy="21877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65B8E-B3BC-4AD8-391B-BDF2E407E8FD}"/>
              </a:ext>
            </a:extLst>
          </p:cNvPr>
          <p:cNvGrpSpPr/>
          <p:nvPr/>
        </p:nvGrpSpPr>
        <p:grpSpPr>
          <a:xfrm>
            <a:off x="1009227" y="4304744"/>
            <a:ext cx="2780068" cy="2351083"/>
            <a:chOff x="1009227" y="4304744"/>
            <a:chExt cx="2780068" cy="2351083"/>
          </a:xfrm>
        </p:grpSpPr>
        <p:pic>
          <p:nvPicPr>
            <p:cNvPr id="6" name="Graphic 5" descr="Sloth with solid fill">
              <a:extLst>
                <a:ext uri="{FF2B5EF4-FFF2-40B4-BE49-F238E27FC236}">
                  <a16:creationId xmlns:a16="http://schemas.microsoft.com/office/drawing/2014/main" id="{78A8BDA3-8EA5-0958-9235-1118E0DE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1896" y="5588428"/>
              <a:ext cx="1067399" cy="1067399"/>
            </a:xfrm>
            <a:prstGeom prst="rect">
              <a:avLst/>
            </a:prstGeom>
          </p:spPr>
        </p:pic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85A7FF1C-CB86-E7C3-B9A1-784015CAF10A}"/>
                </a:ext>
              </a:extLst>
            </p:cNvPr>
            <p:cNvSpPr/>
            <p:nvPr/>
          </p:nvSpPr>
          <p:spPr>
            <a:xfrm>
              <a:off x="1009227" y="4304744"/>
              <a:ext cx="2416935" cy="1247164"/>
            </a:xfrm>
            <a:prstGeom prst="cloudCallout">
              <a:avLst>
                <a:gd name="adj1" fmla="val 52085"/>
                <a:gd name="adj2" fmla="val 6283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When a task needs  to wait for data,</a:t>
              </a:r>
            </a:p>
            <a:p>
              <a:pPr algn="ctr"/>
              <a:r>
                <a:rPr lang="en-US" sz="1400" dirty="0"/>
                <a:t>it is </a:t>
              </a:r>
              <a:r>
                <a:rPr lang="en-US" sz="1400" dirty="0">
                  <a:solidFill>
                    <a:schemeClr val="accent5"/>
                  </a:solidFill>
                </a:rPr>
                <a:t>I/O Bound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64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D8D6-374C-4C18-C16B-3A8EF327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Excursion – I/O Bound Tasks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C806-06E5-5504-C6D6-C87F9C5F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7286B-75E4-573F-F21C-3508AB50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14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B4C364-A25E-938A-9C65-1B623D208A0F}"/>
              </a:ext>
            </a:extLst>
          </p:cNvPr>
          <p:cNvGrpSpPr/>
          <p:nvPr/>
        </p:nvGrpSpPr>
        <p:grpSpPr>
          <a:xfrm>
            <a:off x="3533906" y="324769"/>
            <a:ext cx="4533259" cy="4137090"/>
            <a:chOff x="8180345" y="1311513"/>
            <a:chExt cx="3596872" cy="328253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DDCE303-AB22-3109-F727-54404840FDC7}"/>
                </a:ext>
              </a:extLst>
            </p:cNvPr>
            <p:cNvSpPr/>
            <p:nvPr/>
          </p:nvSpPr>
          <p:spPr>
            <a:xfrm>
              <a:off x="8362627" y="1473768"/>
              <a:ext cx="1877022" cy="1877022"/>
            </a:xfrm>
            <a:custGeom>
              <a:avLst/>
              <a:gdLst>
                <a:gd name="connsiteX0" fmla="*/ 1146750 w 1532582"/>
                <a:gd name="connsiteY0" fmla="*/ 388164 h 1532582"/>
                <a:gd name="connsiteX1" fmla="*/ 1372858 w 1532582"/>
                <a:gd name="connsiteY1" fmla="*/ 320019 h 1532582"/>
                <a:gd name="connsiteX2" fmla="*/ 1456057 w 1532582"/>
                <a:gd name="connsiteY2" fmla="*/ 464125 h 1532582"/>
                <a:gd name="connsiteX3" fmla="*/ 1283988 w 1532582"/>
                <a:gd name="connsiteY3" fmla="*/ 625867 h 1532582"/>
                <a:gd name="connsiteX4" fmla="*/ 1283988 w 1532582"/>
                <a:gd name="connsiteY4" fmla="*/ 906714 h 1532582"/>
                <a:gd name="connsiteX5" fmla="*/ 1456057 w 1532582"/>
                <a:gd name="connsiteY5" fmla="*/ 1068457 h 1532582"/>
                <a:gd name="connsiteX6" fmla="*/ 1372858 w 1532582"/>
                <a:gd name="connsiteY6" fmla="*/ 1212563 h 1532582"/>
                <a:gd name="connsiteX7" fmla="*/ 1146750 w 1532582"/>
                <a:gd name="connsiteY7" fmla="*/ 1144418 h 1532582"/>
                <a:gd name="connsiteX8" fmla="*/ 903529 w 1532582"/>
                <a:gd name="connsiteY8" fmla="*/ 1284842 h 1532582"/>
                <a:gd name="connsiteX9" fmla="*/ 849490 w 1532582"/>
                <a:gd name="connsiteY9" fmla="*/ 1514729 h 1532582"/>
                <a:gd name="connsiteX10" fmla="*/ 683092 w 1532582"/>
                <a:gd name="connsiteY10" fmla="*/ 1514729 h 1532582"/>
                <a:gd name="connsiteX11" fmla="*/ 629053 w 1532582"/>
                <a:gd name="connsiteY11" fmla="*/ 1284842 h 1532582"/>
                <a:gd name="connsiteX12" fmla="*/ 385832 w 1532582"/>
                <a:gd name="connsiteY12" fmla="*/ 1144418 h 1532582"/>
                <a:gd name="connsiteX13" fmla="*/ 159724 w 1532582"/>
                <a:gd name="connsiteY13" fmla="*/ 1212563 h 1532582"/>
                <a:gd name="connsiteX14" fmla="*/ 76525 w 1532582"/>
                <a:gd name="connsiteY14" fmla="*/ 1068457 h 1532582"/>
                <a:gd name="connsiteX15" fmla="*/ 248594 w 1532582"/>
                <a:gd name="connsiteY15" fmla="*/ 906715 h 1532582"/>
                <a:gd name="connsiteX16" fmla="*/ 248594 w 1532582"/>
                <a:gd name="connsiteY16" fmla="*/ 625868 h 1532582"/>
                <a:gd name="connsiteX17" fmla="*/ 76525 w 1532582"/>
                <a:gd name="connsiteY17" fmla="*/ 464125 h 1532582"/>
                <a:gd name="connsiteX18" fmla="*/ 159724 w 1532582"/>
                <a:gd name="connsiteY18" fmla="*/ 320019 h 1532582"/>
                <a:gd name="connsiteX19" fmla="*/ 385832 w 1532582"/>
                <a:gd name="connsiteY19" fmla="*/ 388164 h 1532582"/>
                <a:gd name="connsiteX20" fmla="*/ 629053 w 1532582"/>
                <a:gd name="connsiteY20" fmla="*/ 247740 h 1532582"/>
                <a:gd name="connsiteX21" fmla="*/ 683092 w 1532582"/>
                <a:gd name="connsiteY21" fmla="*/ 17853 h 1532582"/>
                <a:gd name="connsiteX22" fmla="*/ 849490 w 1532582"/>
                <a:gd name="connsiteY22" fmla="*/ 17853 h 1532582"/>
                <a:gd name="connsiteX23" fmla="*/ 903529 w 1532582"/>
                <a:gd name="connsiteY23" fmla="*/ 247740 h 1532582"/>
                <a:gd name="connsiteX24" fmla="*/ 1146750 w 1532582"/>
                <a:gd name="connsiteY24" fmla="*/ 388164 h 1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2582" h="1532582">
                  <a:moveTo>
                    <a:pt x="986442" y="387671"/>
                  </a:moveTo>
                  <a:lnTo>
                    <a:pt x="1150367" y="286145"/>
                  </a:lnTo>
                  <a:lnTo>
                    <a:pt x="1246437" y="382215"/>
                  </a:lnTo>
                  <a:lnTo>
                    <a:pt x="1144911" y="546140"/>
                  </a:lnTo>
                  <a:cubicBezTo>
                    <a:pt x="1184014" y="613391"/>
                    <a:pt x="1204500" y="689844"/>
                    <a:pt x="1204261" y="767637"/>
                  </a:cubicBezTo>
                  <a:lnTo>
                    <a:pt x="1374147" y="858837"/>
                  </a:lnTo>
                  <a:lnTo>
                    <a:pt x="1338984" y="990072"/>
                  </a:lnTo>
                  <a:lnTo>
                    <a:pt x="1146257" y="984110"/>
                  </a:lnTo>
                  <a:cubicBezTo>
                    <a:pt x="1107568" y="1051600"/>
                    <a:pt x="1051600" y="1107568"/>
                    <a:pt x="984110" y="1146257"/>
                  </a:cubicBezTo>
                  <a:lnTo>
                    <a:pt x="990072" y="1338983"/>
                  </a:lnTo>
                  <a:lnTo>
                    <a:pt x="858838" y="1374147"/>
                  </a:lnTo>
                  <a:lnTo>
                    <a:pt x="767638" y="1204261"/>
                  </a:lnTo>
                  <a:cubicBezTo>
                    <a:pt x="689844" y="1204500"/>
                    <a:pt x="613392" y="1184014"/>
                    <a:pt x="546140" y="1144911"/>
                  </a:cubicBezTo>
                  <a:lnTo>
                    <a:pt x="382215" y="1246437"/>
                  </a:lnTo>
                  <a:lnTo>
                    <a:pt x="286145" y="1150367"/>
                  </a:lnTo>
                  <a:lnTo>
                    <a:pt x="387671" y="986442"/>
                  </a:lnTo>
                  <a:cubicBezTo>
                    <a:pt x="348568" y="919191"/>
                    <a:pt x="328082" y="842738"/>
                    <a:pt x="328321" y="764945"/>
                  </a:cubicBezTo>
                  <a:lnTo>
                    <a:pt x="158435" y="673745"/>
                  </a:lnTo>
                  <a:lnTo>
                    <a:pt x="193598" y="542510"/>
                  </a:lnTo>
                  <a:lnTo>
                    <a:pt x="386325" y="548472"/>
                  </a:lnTo>
                  <a:cubicBezTo>
                    <a:pt x="425014" y="480982"/>
                    <a:pt x="480982" y="425014"/>
                    <a:pt x="548472" y="386325"/>
                  </a:cubicBezTo>
                  <a:lnTo>
                    <a:pt x="542510" y="193599"/>
                  </a:lnTo>
                  <a:lnTo>
                    <a:pt x="673744" y="158435"/>
                  </a:lnTo>
                  <a:lnTo>
                    <a:pt x="764944" y="328321"/>
                  </a:lnTo>
                  <a:cubicBezTo>
                    <a:pt x="842738" y="328082"/>
                    <a:pt x="919190" y="348568"/>
                    <a:pt x="986442" y="387671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1221" tIns="531220" rIns="531219" bIns="5312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CPU</a:t>
              </a:r>
            </a:p>
          </p:txBody>
        </p:sp>
        <p:sp>
          <p:nvSpPr>
            <p:cNvPr id="32" name="Arrow: Circular 31">
              <a:extLst>
                <a:ext uri="{FF2B5EF4-FFF2-40B4-BE49-F238E27FC236}">
                  <a16:creationId xmlns:a16="http://schemas.microsoft.com/office/drawing/2014/main" id="{A26F9F6B-289B-B4EB-AF0C-365FEDC9E1EA}"/>
                </a:ext>
              </a:extLst>
            </p:cNvPr>
            <p:cNvSpPr/>
            <p:nvPr/>
          </p:nvSpPr>
          <p:spPr>
            <a:xfrm>
              <a:off x="8180345" y="1311513"/>
              <a:ext cx="2156620" cy="2156620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2384144"/>
                <a:gd name="adj5" fmla="val 698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1" name="Graphic 10" descr="Snail with solid fill">
              <a:extLst>
                <a:ext uri="{FF2B5EF4-FFF2-40B4-BE49-F238E27FC236}">
                  <a16:creationId xmlns:a16="http://schemas.microsoft.com/office/drawing/2014/main" id="{44FA3EC9-3074-D050-8578-0442E899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96510">
              <a:off x="11332682" y="4149513"/>
              <a:ext cx="444535" cy="44453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F70D2-BC30-FF1D-B48F-5F2073DE860E}"/>
              </a:ext>
            </a:extLst>
          </p:cNvPr>
          <p:cNvGrpSpPr/>
          <p:nvPr/>
        </p:nvGrpSpPr>
        <p:grpSpPr>
          <a:xfrm>
            <a:off x="4746703" y="818351"/>
            <a:ext cx="2520923" cy="5469013"/>
            <a:chOff x="4683336" y="-10308"/>
            <a:chExt cx="2520923" cy="546901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8B831B9-2366-BA7C-6DA9-984960B21645}"/>
                </a:ext>
              </a:extLst>
            </p:cNvPr>
            <p:cNvSpPr/>
            <p:nvPr/>
          </p:nvSpPr>
          <p:spPr>
            <a:xfrm>
              <a:off x="5032466" y="3372442"/>
              <a:ext cx="1971396" cy="1971396"/>
            </a:xfrm>
            <a:custGeom>
              <a:avLst/>
              <a:gdLst>
                <a:gd name="connsiteX0" fmla="*/ 1170397 w 1564185"/>
                <a:gd name="connsiteY0" fmla="*/ 396168 h 1564185"/>
                <a:gd name="connsiteX1" fmla="*/ 1401167 w 1564185"/>
                <a:gd name="connsiteY1" fmla="*/ 326618 h 1564185"/>
                <a:gd name="connsiteX2" fmla="*/ 1486082 w 1564185"/>
                <a:gd name="connsiteY2" fmla="*/ 473695 h 1564185"/>
                <a:gd name="connsiteX3" fmla="*/ 1310465 w 1564185"/>
                <a:gd name="connsiteY3" fmla="*/ 638773 h 1564185"/>
                <a:gd name="connsiteX4" fmla="*/ 1310465 w 1564185"/>
                <a:gd name="connsiteY4" fmla="*/ 925412 h 1564185"/>
                <a:gd name="connsiteX5" fmla="*/ 1486082 w 1564185"/>
                <a:gd name="connsiteY5" fmla="*/ 1090490 h 1564185"/>
                <a:gd name="connsiteX6" fmla="*/ 1401167 w 1564185"/>
                <a:gd name="connsiteY6" fmla="*/ 1237567 h 1564185"/>
                <a:gd name="connsiteX7" fmla="*/ 1170397 w 1564185"/>
                <a:gd name="connsiteY7" fmla="*/ 1168017 h 1564185"/>
                <a:gd name="connsiteX8" fmla="*/ 922161 w 1564185"/>
                <a:gd name="connsiteY8" fmla="*/ 1311336 h 1564185"/>
                <a:gd name="connsiteX9" fmla="*/ 867007 w 1564185"/>
                <a:gd name="connsiteY9" fmla="*/ 1545964 h 1564185"/>
                <a:gd name="connsiteX10" fmla="*/ 697178 w 1564185"/>
                <a:gd name="connsiteY10" fmla="*/ 1545964 h 1564185"/>
                <a:gd name="connsiteX11" fmla="*/ 642024 w 1564185"/>
                <a:gd name="connsiteY11" fmla="*/ 1311336 h 1564185"/>
                <a:gd name="connsiteX12" fmla="*/ 393788 w 1564185"/>
                <a:gd name="connsiteY12" fmla="*/ 1168017 h 1564185"/>
                <a:gd name="connsiteX13" fmla="*/ 163018 w 1564185"/>
                <a:gd name="connsiteY13" fmla="*/ 1237567 h 1564185"/>
                <a:gd name="connsiteX14" fmla="*/ 78103 w 1564185"/>
                <a:gd name="connsiteY14" fmla="*/ 1090490 h 1564185"/>
                <a:gd name="connsiteX15" fmla="*/ 253720 w 1564185"/>
                <a:gd name="connsiteY15" fmla="*/ 925412 h 1564185"/>
                <a:gd name="connsiteX16" fmla="*/ 253720 w 1564185"/>
                <a:gd name="connsiteY16" fmla="*/ 638773 h 1564185"/>
                <a:gd name="connsiteX17" fmla="*/ 78103 w 1564185"/>
                <a:gd name="connsiteY17" fmla="*/ 473695 h 1564185"/>
                <a:gd name="connsiteX18" fmla="*/ 163018 w 1564185"/>
                <a:gd name="connsiteY18" fmla="*/ 326618 h 1564185"/>
                <a:gd name="connsiteX19" fmla="*/ 393788 w 1564185"/>
                <a:gd name="connsiteY19" fmla="*/ 396168 h 1564185"/>
                <a:gd name="connsiteX20" fmla="*/ 642024 w 1564185"/>
                <a:gd name="connsiteY20" fmla="*/ 252849 h 1564185"/>
                <a:gd name="connsiteX21" fmla="*/ 697178 w 1564185"/>
                <a:gd name="connsiteY21" fmla="*/ 18221 h 1564185"/>
                <a:gd name="connsiteX22" fmla="*/ 867007 w 1564185"/>
                <a:gd name="connsiteY22" fmla="*/ 18221 h 1564185"/>
                <a:gd name="connsiteX23" fmla="*/ 922161 w 1564185"/>
                <a:gd name="connsiteY23" fmla="*/ 252849 h 1564185"/>
                <a:gd name="connsiteX24" fmla="*/ 1170397 w 1564185"/>
                <a:gd name="connsiteY24" fmla="*/ 396168 h 156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64185" h="1564185">
                  <a:moveTo>
                    <a:pt x="1170397" y="396168"/>
                  </a:moveTo>
                  <a:lnTo>
                    <a:pt x="1401167" y="326618"/>
                  </a:lnTo>
                  <a:lnTo>
                    <a:pt x="1486082" y="473695"/>
                  </a:lnTo>
                  <a:lnTo>
                    <a:pt x="1310465" y="638773"/>
                  </a:lnTo>
                  <a:cubicBezTo>
                    <a:pt x="1335922" y="732624"/>
                    <a:pt x="1335922" y="831561"/>
                    <a:pt x="1310465" y="925412"/>
                  </a:cubicBezTo>
                  <a:lnTo>
                    <a:pt x="1486082" y="1090490"/>
                  </a:lnTo>
                  <a:lnTo>
                    <a:pt x="1401167" y="1237567"/>
                  </a:lnTo>
                  <a:lnTo>
                    <a:pt x="1170397" y="1168017"/>
                  </a:lnTo>
                  <a:cubicBezTo>
                    <a:pt x="1101848" y="1236988"/>
                    <a:pt x="1016166" y="1286457"/>
                    <a:pt x="922161" y="1311336"/>
                  </a:cubicBezTo>
                  <a:lnTo>
                    <a:pt x="867007" y="1545964"/>
                  </a:lnTo>
                  <a:lnTo>
                    <a:pt x="697178" y="1545964"/>
                  </a:lnTo>
                  <a:lnTo>
                    <a:pt x="642024" y="1311336"/>
                  </a:lnTo>
                  <a:cubicBezTo>
                    <a:pt x="548019" y="1286457"/>
                    <a:pt x="462336" y="1236988"/>
                    <a:pt x="393788" y="1168017"/>
                  </a:cubicBezTo>
                  <a:lnTo>
                    <a:pt x="163018" y="1237567"/>
                  </a:lnTo>
                  <a:lnTo>
                    <a:pt x="78103" y="1090490"/>
                  </a:lnTo>
                  <a:lnTo>
                    <a:pt x="253720" y="925412"/>
                  </a:lnTo>
                  <a:cubicBezTo>
                    <a:pt x="228263" y="831561"/>
                    <a:pt x="228263" y="732624"/>
                    <a:pt x="253720" y="638773"/>
                  </a:cubicBezTo>
                  <a:lnTo>
                    <a:pt x="78103" y="473695"/>
                  </a:lnTo>
                  <a:lnTo>
                    <a:pt x="163018" y="326618"/>
                  </a:lnTo>
                  <a:lnTo>
                    <a:pt x="393788" y="396168"/>
                  </a:lnTo>
                  <a:cubicBezTo>
                    <a:pt x="462337" y="327197"/>
                    <a:pt x="548019" y="277728"/>
                    <a:pt x="642024" y="252849"/>
                  </a:cubicBezTo>
                  <a:lnTo>
                    <a:pt x="697178" y="18221"/>
                  </a:lnTo>
                  <a:lnTo>
                    <a:pt x="867007" y="18221"/>
                  </a:lnTo>
                  <a:lnTo>
                    <a:pt x="922161" y="252849"/>
                  </a:lnTo>
                  <a:cubicBezTo>
                    <a:pt x="1016166" y="277728"/>
                    <a:pt x="1101849" y="327197"/>
                    <a:pt x="1170397" y="39616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2998" tIns="425378" rIns="422998" bIns="425378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Storage</a:t>
              </a:r>
            </a:p>
          </p:txBody>
        </p:sp>
        <p:sp>
          <p:nvSpPr>
            <p:cNvPr id="40" name="Shape 39">
              <a:extLst>
                <a:ext uri="{FF2B5EF4-FFF2-40B4-BE49-F238E27FC236}">
                  <a16:creationId xmlns:a16="http://schemas.microsoft.com/office/drawing/2014/main" id="{9C186A38-1C43-360C-0315-BDF1B8084492}"/>
                </a:ext>
              </a:extLst>
            </p:cNvPr>
            <p:cNvSpPr/>
            <p:nvPr/>
          </p:nvSpPr>
          <p:spPr>
            <a:xfrm>
              <a:off x="4683336" y="2937782"/>
              <a:ext cx="2520923" cy="2520923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Graphic 14" descr="Race Car outline">
              <a:extLst>
                <a:ext uri="{FF2B5EF4-FFF2-40B4-BE49-F238E27FC236}">
                  <a16:creationId xmlns:a16="http://schemas.microsoft.com/office/drawing/2014/main" id="{9EE345C8-76F9-C73D-5820-B4ED2A913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00000" flipH="1">
              <a:off x="5861265" y="-10308"/>
              <a:ext cx="577571" cy="5775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2EE5B9-48EB-D873-CCF9-E8D33813B307}"/>
              </a:ext>
            </a:extLst>
          </p:cNvPr>
          <p:cNvGrpSpPr/>
          <p:nvPr/>
        </p:nvGrpSpPr>
        <p:grpSpPr>
          <a:xfrm>
            <a:off x="5014975" y="2109342"/>
            <a:ext cx="2718062" cy="2718062"/>
            <a:chOff x="5689858" y="1590830"/>
            <a:chExt cx="2718062" cy="271806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E39E84-33CE-1271-8ECD-FFA626549F19}"/>
                </a:ext>
              </a:extLst>
            </p:cNvPr>
            <p:cNvSpPr/>
            <p:nvPr/>
          </p:nvSpPr>
          <p:spPr>
            <a:xfrm>
              <a:off x="5919594" y="1795326"/>
              <a:ext cx="2365675" cy="2365675"/>
            </a:xfrm>
            <a:custGeom>
              <a:avLst/>
              <a:gdLst>
                <a:gd name="connsiteX0" fmla="*/ 1146750 w 1532582"/>
                <a:gd name="connsiteY0" fmla="*/ 388164 h 1532582"/>
                <a:gd name="connsiteX1" fmla="*/ 1372858 w 1532582"/>
                <a:gd name="connsiteY1" fmla="*/ 320019 h 1532582"/>
                <a:gd name="connsiteX2" fmla="*/ 1456057 w 1532582"/>
                <a:gd name="connsiteY2" fmla="*/ 464125 h 1532582"/>
                <a:gd name="connsiteX3" fmla="*/ 1283988 w 1532582"/>
                <a:gd name="connsiteY3" fmla="*/ 625867 h 1532582"/>
                <a:gd name="connsiteX4" fmla="*/ 1283988 w 1532582"/>
                <a:gd name="connsiteY4" fmla="*/ 906714 h 1532582"/>
                <a:gd name="connsiteX5" fmla="*/ 1456057 w 1532582"/>
                <a:gd name="connsiteY5" fmla="*/ 1068457 h 1532582"/>
                <a:gd name="connsiteX6" fmla="*/ 1372858 w 1532582"/>
                <a:gd name="connsiteY6" fmla="*/ 1212563 h 1532582"/>
                <a:gd name="connsiteX7" fmla="*/ 1146750 w 1532582"/>
                <a:gd name="connsiteY7" fmla="*/ 1144418 h 1532582"/>
                <a:gd name="connsiteX8" fmla="*/ 903529 w 1532582"/>
                <a:gd name="connsiteY8" fmla="*/ 1284842 h 1532582"/>
                <a:gd name="connsiteX9" fmla="*/ 849490 w 1532582"/>
                <a:gd name="connsiteY9" fmla="*/ 1514729 h 1532582"/>
                <a:gd name="connsiteX10" fmla="*/ 683092 w 1532582"/>
                <a:gd name="connsiteY10" fmla="*/ 1514729 h 1532582"/>
                <a:gd name="connsiteX11" fmla="*/ 629053 w 1532582"/>
                <a:gd name="connsiteY11" fmla="*/ 1284842 h 1532582"/>
                <a:gd name="connsiteX12" fmla="*/ 385832 w 1532582"/>
                <a:gd name="connsiteY12" fmla="*/ 1144418 h 1532582"/>
                <a:gd name="connsiteX13" fmla="*/ 159724 w 1532582"/>
                <a:gd name="connsiteY13" fmla="*/ 1212563 h 1532582"/>
                <a:gd name="connsiteX14" fmla="*/ 76525 w 1532582"/>
                <a:gd name="connsiteY14" fmla="*/ 1068457 h 1532582"/>
                <a:gd name="connsiteX15" fmla="*/ 248594 w 1532582"/>
                <a:gd name="connsiteY15" fmla="*/ 906715 h 1532582"/>
                <a:gd name="connsiteX16" fmla="*/ 248594 w 1532582"/>
                <a:gd name="connsiteY16" fmla="*/ 625868 h 1532582"/>
                <a:gd name="connsiteX17" fmla="*/ 76525 w 1532582"/>
                <a:gd name="connsiteY17" fmla="*/ 464125 h 1532582"/>
                <a:gd name="connsiteX18" fmla="*/ 159724 w 1532582"/>
                <a:gd name="connsiteY18" fmla="*/ 320019 h 1532582"/>
                <a:gd name="connsiteX19" fmla="*/ 385832 w 1532582"/>
                <a:gd name="connsiteY19" fmla="*/ 388164 h 1532582"/>
                <a:gd name="connsiteX20" fmla="*/ 629053 w 1532582"/>
                <a:gd name="connsiteY20" fmla="*/ 247740 h 1532582"/>
                <a:gd name="connsiteX21" fmla="*/ 683092 w 1532582"/>
                <a:gd name="connsiteY21" fmla="*/ 17853 h 1532582"/>
                <a:gd name="connsiteX22" fmla="*/ 849490 w 1532582"/>
                <a:gd name="connsiteY22" fmla="*/ 17853 h 1532582"/>
                <a:gd name="connsiteX23" fmla="*/ 903529 w 1532582"/>
                <a:gd name="connsiteY23" fmla="*/ 247740 h 1532582"/>
                <a:gd name="connsiteX24" fmla="*/ 1146750 w 1532582"/>
                <a:gd name="connsiteY24" fmla="*/ 388164 h 1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2582" h="1532582">
                  <a:moveTo>
                    <a:pt x="986442" y="387671"/>
                  </a:moveTo>
                  <a:lnTo>
                    <a:pt x="1150367" y="286145"/>
                  </a:lnTo>
                  <a:lnTo>
                    <a:pt x="1246437" y="382215"/>
                  </a:lnTo>
                  <a:lnTo>
                    <a:pt x="1144911" y="546140"/>
                  </a:lnTo>
                  <a:cubicBezTo>
                    <a:pt x="1184014" y="613391"/>
                    <a:pt x="1204500" y="689844"/>
                    <a:pt x="1204261" y="767637"/>
                  </a:cubicBezTo>
                  <a:lnTo>
                    <a:pt x="1374147" y="858837"/>
                  </a:lnTo>
                  <a:lnTo>
                    <a:pt x="1338984" y="990072"/>
                  </a:lnTo>
                  <a:lnTo>
                    <a:pt x="1146257" y="984110"/>
                  </a:lnTo>
                  <a:cubicBezTo>
                    <a:pt x="1107568" y="1051600"/>
                    <a:pt x="1051600" y="1107568"/>
                    <a:pt x="984110" y="1146257"/>
                  </a:cubicBezTo>
                  <a:lnTo>
                    <a:pt x="990072" y="1338983"/>
                  </a:lnTo>
                  <a:lnTo>
                    <a:pt x="858838" y="1374147"/>
                  </a:lnTo>
                  <a:lnTo>
                    <a:pt x="767638" y="1204261"/>
                  </a:lnTo>
                  <a:cubicBezTo>
                    <a:pt x="689844" y="1204500"/>
                    <a:pt x="613392" y="1184014"/>
                    <a:pt x="546140" y="1144911"/>
                  </a:cubicBezTo>
                  <a:lnTo>
                    <a:pt x="382215" y="1246437"/>
                  </a:lnTo>
                  <a:lnTo>
                    <a:pt x="286145" y="1150367"/>
                  </a:lnTo>
                  <a:lnTo>
                    <a:pt x="387671" y="986442"/>
                  </a:lnTo>
                  <a:cubicBezTo>
                    <a:pt x="348568" y="919191"/>
                    <a:pt x="328082" y="842738"/>
                    <a:pt x="328321" y="764945"/>
                  </a:cubicBezTo>
                  <a:lnTo>
                    <a:pt x="158435" y="673745"/>
                  </a:lnTo>
                  <a:lnTo>
                    <a:pt x="193598" y="542510"/>
                  </a:lnTo>
                  <a:lnTo>
                    <a:pt x="386325" y="548472"/>
                  </a:lnTo>
                  <a:cubicBezTo>
                    <a:pt x="425014" y="480982"/>
                    <a:pt x="480982" y="425014"/>
                    <a:pt x="548472" y="386325"/>
                  </a:cubicBezTo>
                  <a:lnTo>
                    <a:pt x="542510" y="193599"/>
                  </a:lnTo>
                  <a:lnTo>
                    <a:pt x="673744" y="158435"/>
                  </a:lnTo>
                  <a:lnTo>
                    <a:pt x="764944" y="328321"/>
                  </a:lnTo>
                  <a:cubicBezTo>
                    <a:pt x="842738" y="328082"/>
                    <a:pt x="919190" y="348568"/>
                    <a:pt x="986442" y="387671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7571" tIns="537570" rIns="537569" bIns="53757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RAM</a:t>
              </a:r>
            </a:p>
          </p:txBody>
        </p:sp>
        <p:sp>
          <p:nvSpPr>
            <p:cNvPr id="41" name="Arrow: Circular 40">
              <a:extLst>
                <a:ext uri="{FF2B5EF4-FFF2-40B4-BE49-F238E27FC236}">
                  <a16:creationId xmlns:a16="http://schemas.microsoft.com/office/drawing/2014/main" id="{8634C206-1E6E-6C1B-8B5C-BF67947C9332}"/>
                </a:ext>
              </a:extLst>
            </p:cNvPr>
            <p:cNvSpPr/>
            <p:nvPr/>
          </p:nvSpPr>
          <p:spPr>
            <a:xfrm rot="8602300">
              <a:off x="5689858" y="1590830"/>
              <a:ext cx="2718062" cy="2718062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Race Car with solid fill">
              <a:extLst>
                <a:ext uri="{FF2B5EF4-FFF2-40B4-BE49-F238E27FC236}">
                  <a16:creationId xmlns:a16="http://schemas.microsoft.com/office/drawing/2014/main" id="{1BD59141-3828-504A-F62B-D5DA6864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00000">
              <a:off x="7402921" y="3260300"/>
              <a:ext cx="508720" cy="50872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6D12BE-E2A5-5A47-432E-A593F64C5CE8}"/>
              </a:ext>
            </a:extLst>
          </p:cNvPr>
          <p:cNvGrpSpPr/>
          <p:nvPr/>
        </p:nvGrpSpPr>
        <p:grpSpPr>
          <a:xfrm>
            <a:off x="4907426" y="694306"/>
            <a:ext cx="5177207" cy="6381671"/>
            <a:chOff x="4689710" y="694306"/>
            <a:chExt cx="5177207" cy="63816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7B455E-5F7B-0ADE-AE8D-66D9E794A6A0}"/>
                </a:ext>
              </a:extLst>
            </p:cNvPr>
            <p:cNvGrpSpPr/>
            <p:nvPr/>
          </p:nvGrpSpPr>
          <p:grpSpPr>
            <a:xfrm>
              <a:off x="6397260" y="3606320"/>
              <a:ext cx="3469657" cy="3469657"/>
              <a:chOff x="6397260" y="3606320"/>
              <a:chExt cx="3469657" cy="346965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F3D8C5C-EDB4-C515-DD8B-801424552CE2}"/>
                  </a:ext>
                </a:extLst>
              </p:cNvPr>
              <p:cNvSpPr/>
              <p:nvPr/>
            </p:nvSpPr>
            <p:spPr>
              <a:xfrm>
                <a:off x="6609583" y="4013146"/>
                <a:ext cx="2710670" cy="2710670"/>
              </a:xfrm>
              <a:custGeom>
                <a:avLst/>
                <a:gdLst>
                  <a:gd name="connsiteX0" fmla="*/ 1526615 w 2150755"/>
                  <a:gd name="connsiteY0" fmla="*/ 342913 h 2150755"/>
                  <a:gd name="connsiteX1" fmla="*/ 1693910 w 2150755"/>
                  <a:gd name="connsiteY1" fmla="*/ 202529 h 2150755"/>
                  <a:gd name="connsiteX2" fmla="*/ 1827559 w 2150755"/>
                  <a:gd name="connsiteY2" fmla="*/ 314674 h 2150755"/>
                  <a:gd name="connsiteX3" fmla="*/ 1718358 w 2150755"/>
                  <a:gd name="connsiteY3" fmla="*/ 503804 h 2150755"/>
                  <a:gd name="connsiteX4" fmla="*/ 1891865 w 2150755"/>
                  <a:gd name="connsiteY4" fmla="*/ 804327 h 2150755"/>
                  <a:gd name="connsiteX5" fmla="*/ 2110257 w 2150755"/>
                  <a:gd name="connsiteY5" fmla="*/ 804321 h 2150755"/>
                  <a:gd name="connsiteX6" fmla="*/ 2140553 w 2150755"/>
                  <a:gd name="connsiteY6" fmla="*/ 976137 h 2150755"/>
                  <a:gd name="connsiteX7" fmla="*/ 1935329 w 2150755"/>
                  <a:gd name="connsiteY7" fmla="*/ 1050826 h 2150755"/>
                  <a:gd name="connsiteX8" fmla="*/ 1875071 w 2150755"/>
                  <a:gd name="connsiteY8" fmla="*/ 1392568 h 2150755"/>
                  <a:gd name="connsiteX9" fmla="*/ 2042373 w 2150755"/>
                  <a:gd name="connsiteY9" fmla="*/ 1532944 h 2150755"/>
                  <a:gd name="connsiteX10" fmla="*/ 1955139 w 2150755"/>
                  <a:gd name="connsiteY10" fmla="*/ 1684037 h 2150755"/>
                  <a:gd name="connsiteX11" fmla="*/ 1749920 w 2150755"/>
                  <a:gd name="connsiteY11" fmla="*/ 1609337 h 2150755"/>
                  <a:gd name="connsiteX12" fmla="*/ 1484092 w 2150755"/>
                  <a:gd name="connsiteY12" fmla="*/ 1832393 h 2150755"/>
                  <a:gd name="connsiteX13" fmla="*/ 1522021 w 2150755"/>
                  <a:gd name="connsiteY13" fmla="*/ 2047466 h 2150755"/>
                  <a:gd name="connsiteX14" fmla="*/ 1358076 w 2150755"/>
                  <a:gd name="connsiteY14" fmla="*/ 2107137 h 2150755"/>
                  <a:gd name="connsiteX15" fmla="*/ 1248885 w 2150755"/>
                  <a:gd name="connsiteY15" fmla="*/ 1918001 h 2150755"/>
                  <a:gd name="connsiteX16" fmla="*/ 901871 w 2150755"/>
                  <a:gd name="connsiteY16" fmla="*/ 1918001 h 2150755"/>
                  <a:gd name="connsiteX17" fmla="*/ 792679 w 2150755"/>
                  <a:gd name="connsiteY17" fmla="*/ 2107137 h 2150755"/>
                  <a:gd name="connsiteX18" fmla="*/ 628734 w 2150755"/>
                  <a:gd name="connsiteY18" fmla="*/ 2047466 h 2150755"/>
                  <a:gd name="connsiteX19" fmla="*/ 666663 w 2150755"/>
                  <a:gd name="connsiteY19" fmla="*/ 1832393 h 2150755"/>
                  <a:gd name="connsiteX20" fmla="*/ 400835 w 2150755"/>
                  <a:gd name="connsiteY20" fmla="*/ 1609337 h 2150755"/>
                  <a:gd name="connsiteX21" fmla="*/ 195616 w 2150755"/>
                  <a:gd name="connsiteY21" fmla="*/ 1684037 h 2150755"/>
                  <a:gd name="connsiteX22" fmla="*/ 108382 w 2150755"/>
                  <a:gd name="connsiteY22" fmla="*/ 1532944 h 2150755"/>
                  <a:gd name="connsiteX23" fmla="*/ 275684 w 2150755"/>
                  <a:gd name="connsiteY23" fmla="*/ 1392569 h 2150755"/>
                  <a:gd name="connsiteX24" fmla="*/ 215426 w 2150755"/>
                  <a:gd name="connsiteY24" fmla="*/ 1050827 h 2150755"/>
                  <a:gd name="connsiteX25" fmla="*/ 10202 w 2150755"/>
                  <a:gd name="connsiteY25" fmla="*/ 976137 h 2150755"/>
                  <a:gd name="connsiteX26" fmla="*/ 40498 w 2150755"/>
                  <a:gd name="connsiteY26" fmla="*/ 804321 h 2150755"/>
                  <a:gd name="connsiteX27" fmla="*/ 258890 w 2150755"/>
                  <a:gd name="connsiteY27" fmla="*/ 804327 h 2150755"/>
                  <a:gd name="connsiteX28" fmla="*/ 432397 w 2150755"/>
                  <a:gd name="connsiteY28" fmla="*/ 503804 h 2150755"/>
                  <a:gd name="connsiteX29" fmla="*/ 323196 w 2150755"/>
                  <a:gd name="connsiteY29" fmla="*/ 314674 h 2150755"/>
                  <a:gd name="connsiteX30" fmla="*/ 456845 w 2150755"/>
                  <a:gd name="connsiteY30" fmla="*/ 202529 h 2150755"/>
                  <a:gd name="connsiteX31" fmla="*/ 624140 w 2150755"/>
                  <a:gd name="connsiteY31" fmla="*/ 342913 h 2150755"/>
                  <a:gd name="connsiteX32" fmla="*/ 950227 w 2150755"/>
                  <a:gd name="connsiteY32" fmla="*/ 224227 h 2150755"/>
                  <a:gd name="connsiteX33" fmla="*/ 988144 w 2150755"/>
                  <a:gd name="connsiteY33" fmla="*/ 9152 h 2150755"/>
                  <a:gd name="connsiteX34" fmla="*/ 1162611 w 2150755"/>
                  <a:gd name="connsiteY34" fmla="*/ 9152 h 2150755"/>
                  <a:gd name="connsiteX35" fmla="*/ 1200529 w 2150755"/>
                  <a:gd name="connsiteY35" fmla="*/ 224227 h 2150755"/>
                  <a:gd name="connsiteX36" fmla="*/ 1526616 w 2150755"/>
                  <a:gd name="connsiteY36" fmla="*/ 342913 h 2150755"/>
                  <a:gd name="connsiteX37" fmla="*/ 1526615 w 2150755"/>
                  <a:gd name="connsiteY37" fmla="*/ 342913 h 215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50755" h="2150755">
                    <a:moveTo>
                      <a:pt x="1526615" y="342913"/>
                    </a:moveTo>
                    <a:lnTo>
                      <a:pt x="1693910" y="202529"/>
                    </a:lnTo>
                    <a:lnTo>
                      <a:pt x="1827559" y="314674"/>
                    </a:lnTo>
                    <a:lnTo>
                      <a:pt x="1718358" y="503804"/>
                    </a:lnTo>
                    <a:cubicBezTo>
                      <a:pt x="1796006" y="591153"/>
                      <a:pt x="1855043" y="693407"/>
                      <a:pt x="1891865" y="804327"/>
                    </a:cubicBezTo>
                    <a:lnTo>
                      <a:pt x="2110257" y="804321"/>
                    </a:lnTo>
                    <a:lnTo>
                      <a:pt x="2140553" y="976137"/>
                    </a:lnTo>
                    <a:lnTo>
                      <a:pt x="1935329" y="1050826"/>
                    </a:lnTo>
                    <a:cubicBezTo>
                      <a:pt x="1938664" y="1167651"/>
                      <a:pt x="1918161" y="1283930"/>
                      <a:pt x="1875071" y="1392568"/>
                    </a:cubicBezTo>
                    <a:lnTo>
                      <a:pt x="2042373" y="1532944"/>
                    </a:lnTo>
                    <a:lnTo>
                      <a:pt x="1955139" y="1684037"/>
                    </a:lnTo>
                    <a:lnTo>
                      <a:pt x="1749920" y="1609337"/>
                    </a:lnTo>
                    <a:cubicBezTo>
                      <a:pt x="1677382" y="1700974"/>
                      <a:pt x="1586932" y="1776870"/>
                      <a:pt x="1484092" y="1832393"/>
                    </a:cubicBezTo>
                    <a:lnTo>
                      <a:pt x="1522021" y="2047466"/>
                    </a:lnTo>
                    <a:lnTo>
                      <a:pt x="1358076" y="2107137"/>
                    </a:lnTo>
                    <a:lnTo>
                      <a:pt x="1248885" y="1918001"/>
                    </a:lnTo>
                    <a:cubicBezTo>
                      <a:pt x="1134414" y="1941572"/>
                      <a:pt x="1016341" y="1941572"/>
                      <a:pt x="901871" y="1918001"/>
                    </a:cubicBezTo>
                    <a:lnTo>
                      <a:pt x="792679" y="2107137"/>
                    </a:lnTo>
                    <a:lnTo>
                      <a:pt x="628734" y="2047466"/>
                    </a:lnTo>
                    <a:lnTo>
                      <a:pt x="666663" y="1832393"/>
                    </a:lnTo>
                    <a:cubicBezTo>
                      <a:pt x="563822" y="1776869"/>
                      <a:pt x="473373" y="1700973"/>
                      <a:pt x="400835" y="1609337"/>
                    </a:cubicBezTo>
                    <a:lnTo>
                      <a:pt x="195616" y="1684037"/>
                    </a:lnTo>
                    <a:lnTo>
                      <a:pt x="108382" y="1532944"/>
                    </a:lnTo>
                    <a:lnTo>
                      <a:pt x="275684" y="1392569"/>
                    </a:lnTo>
                    <a:cubicBezTo>
                      <a:pt x="232594" y="1283931"/>
                      <a:pt x="212090" y="1167651"/>
                      <a:pt x="215426" y="1050827"/>
                    </a:cubicBezTo>
                    <a:lnTo>
                      <a:pt x="10202" y="976137"/>
                    </a:lnTo>
                    <a:lnTo>
                      <a:pt x="40498" y="804321"/>
                    </a:lnTo>
                    <a:lnTo>
                      <a:pt x="258890" y="804327"/>
                    </a:lnTo>
                    <a:cubicBezTo>
                      <a:pt x="295712" y="693407"/>
                      <a:pt x="354749" y="591153"/>
                      <a:pt x="432397" y="503804"/>
                    </a:cubicBezTo>
                    <a:lnTo>
                      <a:pt x="323196" y="314674"/>
                    </a:lnTo>
                    <a:lnTo>
                      <a:pt x="456845" y="202529"/>
                    </a:lnTo>
                    <a:lnTo>
                      <a:pt x="624140" y="342913"/>
                    </a:lnTo>
                    <a:cubicBezTo>
                      <a:pt x="723645" y="281612"/>
                      <a:pt x="834598" y="241229"/>
                      <a:pt x="950227" y="224227"/>
                    </a:cubicBezTo>
                    <a:lnTo>
                      <a:pt x="988144" y="9152"/>
                    </a:lnTo>
                    <a:lnTo>
                      <a:pt x="1162611" y="9152"/>
                    </a:lnTo>
                    <a:lnTo>
                      <a:pt x="1200529" y="224227"/>
                    </a:lnTo>
                    <a:cubicBezTo>
                      <a:pt x="1316158" y="241229"/>
                      <a:pt x="1427110" y="281612"/>
                      <a:pt x="1526616" y="342913"/>
                    </a:cubicBezTo>
                    <a:lnTo>
                      <a:pt x="1526615" y="342913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61607" tIns="533014" rIns="461607" bIns="570628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300" kern="1200" dirty="0"/>
                  <a:t>External</a:t>
                </a:r>
              </a:p>
            </p:txBody>
          </p:sp>
          <p:sp>
            <p:nvSpPr>
              <p:cNvPr id="39" name="Arrow: Circular 38">
                <a:extLst>
                  <a:ext uri="{FF2B5EF4-FFF2-40B4-BE49-F238E27FC236}">
                    <a16:creationId xmlns:a16="http://schemas.microsoft.com/office/drawing/2014/main" id="{DFCB9D09-160C-FF24-F285-243226C84AD8}"/>
                  </a:ext>
                </a:extLst>
              </p:cNvPr>
              <p:cNvSpPr/>
              <p:nvPr/>
            </p:nvSpPr>
            <p:spPr>
              <a:xfrm>
                <a:off x="6397260" y="3606320"/>
                <a:ext cx="3469657" cy="3469657"/>
              </a:xfrm>
              <a:prstGeom prst="circularArrow">
                <a:avLst>
                  <a:gd name="adj1" fmla="val 4688"/>
                  <a:gd name="adj2" fmla="val 299029"/>
                  <a:gd name="adj3" fmla="val 2509123"/>
                  <a:gd name="adj4" fmla="val 15876532"/>
                  <a:gd name="adj5" fmla="val 5469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8" name="Graphic 17" descr="Rocket with solid fill">
              <a:extLst>
                <a:ext uri="{FF2B5EF4-FFF2-40B4-BE49-F238E27FC236}">
                  <a16:creationId xmlns:a16="http://schemas.microsoft.com/office/drawing/2014/main" id="{6F2F94FC-73ED-E289-2D12-BA057BB8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3600000">
              <a:off x="4689710" y="694306"/>
              <a:ext cx="449683" cy="44968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A12A19-61DA-4958-607B-FED8B1A1F4E4}"/>
              </a:ext>
            </a:extLst>
          </p:cNvPr>
          <p:cNvGrpSpPr/>
          <p:nvPr/>
        </p:nvGrpSpPr>
        <p:grpSpPr>
          <a:xfrm>
            <a:off x="5241732" y="245737"/>
            <a:ext cx="2718061" cy="5971543"/>
            <a:chOff x="5038229" y="249341"/>
            <a:chExt cx="2718061" cy="597154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991B96-7EE0-F98B-2553-8AD1B3C99D36}"/>
                </a:ext>
              </a:extLst>
            </p:cNvPr>
            <p:cNvGrpSpPr/>
            <p:nvPr/>
          </p:nvGrpSpPr>
          <p:grpSpPr>
            <a:xfrm>
              <a:off x="5430600" y="841072"/>
              <a:ext cx="1971396" cy="5379812"/>
              <a:chOff x="7658744" y="2725116"/>
              <a:chExt cx="1564185" cy="426855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FBA4C17-40B7-F04A-3277-E247FB70D7B5}"/>
                  </a:ext>
                </a:extLst>
              </p:cNvPr>
              <p:cNvSpPr/>
              <p:nvPr/>
            </p:nvSpPr>
            <p:spPr>
              <a:xfrm>
                <a:off x="7658744" y="2725116"/>
                <a:ext cx="1564185" cy="1564185"/>
              </a:xfrm>
              <a:custGeom>
                <a:avLst/>
                <a:gdLst>
                  <a:gd name="connsiteX0" fmla="*/ 1170397 w 1564185"/>
                  <a:gd name="connsiteY0" fmla="*/ 396168 h 1564185"/>
                  <a:gd name="connsiteX1" fmla="*/ 1401167 w 1564185"/>
                  <a:gd name="connsiteY1" fmla="*/ 326618 h 1564185"/>
                  <a:gd name="connsiteX2" fmla="*/ 1486082 w 1564185"/>
                  <a:gd name="connsiteY2" fmla="*/ 473695 h 1564185"/>
                  <a:gd name="connsiteX3" fmla="*/ 1310465 w 1564185"/>
                  <a:gd name="connsiteY3" fmla="*/ 638773 h 1564185"/>
                  <a:gd name="connsiteX4" fmla="*/ 1310465 w 1564185"/>
                  <a:gd name="connsiteY4" fmla="*/ 925412 h 1564185"/>
                  <a:gd name="connsiteX5" fmla="*/ 1486082 w 1564185"/>
                  <a:gd name="connsiteY5" fmla="*/ 1090490 h 1564185"/>
                  <a:gd name="connsiteX6" fmla="*/ 1401167 w 1564185"/>
                  <a:gd name="connsiteY6" fmla="*/ 1237567 h 1564185"/>
                  <a:gd name="connsiteX7" fmla="*/ 1170397 w 1564185"/>
                  <a:gd name="connsiteY7" fmla="*/ 1168017 h 1564185"/>
                  <a:gd name="connsiteX8" fmla="*/ 922161 w 1564185"/>
                  <a:gd name="connsiteY8" fmla="*/ 1311336 h 1564185"/>
                  <a:gd name="connsiteX9" fmla="*/ 867007 w 1564185"/>
                  <a:gd name="connsiteY9" fmla="*/ 1545964 h 1564185"/>
                  <a:gd name="connsiteX10" fmla="*/ 697178 w 1564185"/>
                  <a:gd name="connsiteY10" fmla="*/ 1545964 h 1564185"/>
                  <a:gd name="connsiteX11" fmla="*/ 642024 w 1564185"/>
                  <a:gd name="connsiteY11" fmla="*/ 1311336 h 1564185"/>
                  <a:gd name="connsiteX12" fmla="*/ 393788 w 1564185"/>
                  <a:gd name="connsiteY12" fmla="*/ 1168017 h 1564185"/>
                  <a:gd name="connsiteX13" fmla="*/ 163018 w 1564185"/>
                  <a:gd name="connsiteY13" fmla="*/ 1237567 h 1564185"/>
                  <a:gd name="connsiteX14" fmla="*/ 78103 w 1564185"/>
                  <a:gd name="connsiteY14" fmla="*/ 1090490 h 1564185"/>
                  <a:gd name="connsiteX15" fmla="*/ 253720 w 1564185"/>
                  <a:gd name="connsiteY15" fmla="*/ 925412 h 1564185"/>
                  <a:gd name="connsiteX16" fmla="*/ 253720 w 1564185"/>
                  <a:gd name="connsiteY16" fmla="*/ 638773 h 1564185"/>
                  <a:gd name="connsiteX17" fmla="*/ 78103 w 1564185"/>
                  <a:gd name="connsiteY17" fmla="*/ 473695 h 1564185"/>
                  <a:gd name="connsiteX18" fmla="*/ 163018 w 1564185"/>
                  <a:gd name="connsiteY18" fmla="*/ 326618 h 1564185"/>
                  <a:gd name="connsiteX19" fmla="*/ 393788 w 1564185"/>
                  <a:gd name="connsiteY19" fmla="*/ 396168 h 1564185"/>
                  <a:gd name="connsiteX20" fmla="*/ 642024 w 1564185"/>
                  <a:gd name="connsiteY20" fmla="*/ 252849 h 1564185"/>
                  <a:gd name="connsiteX21" fmla="*/ 697178 w 1564185"/>
                  <a:gd name="connsiteY21" fmla="*/ 18221 h 1564185"/>
                  <a:gd name="connsiteX22" fmla="*/ 867007 w 1564185"/>
                  <a:gd name="connsiteY22" fmla="*/ 18221 h 1564185"/>
                  <a:gd name="connsiteX23" fmla="*/ 922161 w 1564185"/>
                  <a:gd name="connsiteY23" fmla="*/ 252849 h 1564185"/>
                  <a:gd name="connsiteX24" fmla="*/ 1170397 w 1564185"/>
                  <a:gd name="connsiteY24" fmla="*/ 396168 h 156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64185" h="1564185">
                    <a:moveTo>
                      <a:pt x="1170397" y="396168"/>
                    </a:moveTo>
                    <a:lnTo>
                      <a:pt x="1401167" y="326618"/>
                    </a:lnTo>
                    <a:lnTo>
                      <a:pt x="1486082" y="473695"/>
                    </a:lnTo>
                    <a:lnTo>
                      <a:pt x="1310465" y="638773"/>
                    </a:lnTo>
                    <a:cubicBezTo>
                      <a:pt x="1335922" y="732624"/>
                      <a:pt x="1335922" y="831561"/>
                      <a:pt x="1310465" y="925412"/>
                    </a:cubicBezTo>
                    <a:lnTo>
                      <a:pt x="1486082" y="1090490"/>
                    </a:lnTo>
                    <a:lnTo>
                      <a:pt x="1401167" y="1237567"/>
                    </a:lnTo>
                    <a:lnTo>
                      <a:pt x="1170397" y="1168017"/>
                    </a:lnTo>
                    <a:cubicBezTo>
                      <a:pt x="1101848" y="1236988"/>
                      <a:pt x="1016166" y="1286457"/>
                      <a:pt x="922161" y="1311336"/>
                    </a:cubicBezTo>
                    <a:lnTo>
                      <a:pt x="867007" y="1545964"/>
                    </a:lnTo>
                    <a:lnTo>
                      <a:pt x="697178" y="1545964"/>
                    </a:lnTo>
                    <a:lnTo>
                      <a:pt x="642024" y="1311336"/>
                    </a:lnTo>
                    <a:cubicBezTo>
                      <a:pt x="548019" y="1286457"/>
                      <a:pt x="462336" y="1236988"/>
                      <a:pt x="393788" y="1168017"/>
                    </a:cubicBezTo>
                    <a:lnTo>
                      <a:pt x="163018" y="1237567"/>
                    </a:lnTo>
                    <a:lnTo>
                      <a:pt x="78103" y="1090490"/>
                    </a:lnTo>
                    <a:lnTo>
                      <a:pt x="253720" y="925412"/>
                    </a:lnTo>
                    <a:cubicBezTo>
                      <a:pt x="228263" y="831561"/>
                      <a:pt x="228263" y="732624"/>
                      <a:pt x="253720" y="638773"/>
                    </a:cubicBezTo>
                    <a:lnTo>
                      <a:pt x="78103" y="473695"/>
                    </a:lnTo>
                    <a:lnTo>
                      <a:pt x="163018" y="326618"/>
                    </a:lnTo>
                    <a:lnTo>
                      <a:pt x="393788" y="396168"/>
                    </a:lnTo>
                    <a:cubicBezTo>
                      <a:pt x="462337" y="327197"/>
                      <a:pt x="548019" y="277728"/>
                      <a:pt x="642024" y="252849"/>
                    </a:cubicBezTo>
                    <a:lnTo>
                      <a:pt x="697178" y="18221"/>
                    </a:lnTo>
                    <a:lnTo>
                      <a:pt x="867007" y="18221"/>
                    </a:lnTo>
                    <a:lnTo>
                      <a:pt x="922161" y="252849"/>
                    </a:lnTo>
                    <a:cubicBezTo>
                      <a:pt x="1016166" y="277728"/>
                      <a:pt x="1101849" y="327197"/>
                      <a:pt x="1170397" y="396168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6648" tIns="419028" rIns="416648" bIns="419028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Cache</a:t>
                </a:r>
              </a:p>
            </p:txBody>
          </p:sp>
          <p:pic>
            <p:nvPicPr>
              <p:cNvPr id="13" name="Graphic 12" descr="Snail outline">
                <a:extLst>
                  <a:ext uri="{FF2B5EF4-FFF2-40B4-BE49-F238E27FC236}">
                    <a16:creationId xmlns:a16="http://schemas.microsoft.com/office/drawing/2014/main" id="{E851C6F1-957D-C982-E9D0-9BE7D8247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9095030">
                <a:off x="8106647" y="6535499"/>
                <a:ext cx="458176" cy="458176"/>
              </a:xfrm>
              <a:prstGeom prst="rect">
                <a:avLst/>
              </a:prstGeom>
            </p:spPr>
          </p:pic>
        </p:grpSp>
        <p:sp>
          <p:nvSpPr>
            <p:cNvPr id="21" name="Arrow: Circular 20">
              <a:extLst>
                <a:ext uri="{FF2B5EF4-FFF2-40B4-BE49-F238E27FC236}">
                  <a16:creationId xmlns:a16="http://schemas.microsoft.com/office/drawing/2014/main" id="{FC6AAF51-9780-5746-AB6A-1B1F49FA9128}"/>
                </a:ext>
              </a:extLst>
            </p:cNvPr>
            <p:cNvSpPr/>
            <p:nvPr/>
          </p:nvSpPr>
          <p:spPr>
            <a:xfrm rot="11521864" flipV="1">
              <a:off x="5038229" y="249341"/>
              <a:ext cx="2718061" cy="2718061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1566747"/>
                <a:gd name="adj5" fmla="val 698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44" name="Graphic 43" descr="Woman holding sign">
            <a:extLst>
              <a:ext uri="{FF2B5EF4-FFF2-40B4-BE49-F238E27FC236}">
                <a16:creationId xmlns:a16="http://schemas.microsoft.com/office/drawing/2014/main" id="{5C04478C-2629-9CC6-D662-F6914AF8DE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3949" y="1823166"/>
            <a:ext cx="2628900" cy="4648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413FB3E-FD71-55D8-85BA-C75762045AA4}"/>
              </a:ext>
            </a:extLst>
          </p:cNvPr>
          <p:cNvSpPr txBox="1"/>
          <p:nvPr/>
        </p:nvSpPr>
        <p:spPr>
          <a:xfrm>
            <a:off x="1142392" y="3035010"/>
            <a:ext cx="2487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I/O Bound task are slow, but </a:t>
            </a:r>
            <a:r>
              <a:rPr lang="en-US" dirty="0">
                <a:solidFill>
                  <a:schemeClr val="accent5"/>
                </a:solidFill>
              </a:rPr>
              <a:t>not</a:t>
            </a:r>
            <a:r>
              <a:rPr lang="en-US" dirty="0"/>
              <a:t> because of the CPU</a:t>
            </a:r>
          </a:p>
        </p:txBody>
      </p:sp>
    </p:spTree>
    <p:extLst>
      <p:ext uri="{BB962C8B-B14F-4D97-AF65-F5344CB8AC3E}">
        <p14:creationId xmlns:p14="http://schemas.microsoft.com/office/powerpoint/2010/main" val="11250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D8D6-374C-4C18-C16B-3A8EF327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Multithreading Problems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C806-06E5-5504-C6D6-C87F9C5F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7286B-75E4-573F-F21C-3508AB50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8388CEF-9700-E5E7-5C3A-484AA01D4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768624"/>
              </p:ext>
            </p:extLst>
          </p:nvPr>
        </p:nvGraphicFramePr>
        <p:xfrm>
          <a:off x="523126" y="953589"/>
          <a:ext cx="11145748" cy="538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438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Handling Requests – a better Approach</a:t>
            </a:r>
            <a:endParaRPr lang="en-D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99AF8C6-288C-749A-56F3-F62F8BC3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2111901"/>
            <a:ext cx="11443063" cy="32170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DF08198-C76A-ADB3-70F5-2F452F312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5581" y="3595440"/>
            <a:ext cx="1631950" cy="243281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75B900-EEC4-D255-F5E5-AB70394F2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9106" y="3595440"/>
            <a:ext cx="1631950" cy="243281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6B37B90-C0FF-25EE-5754-E277187BD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2631" y="3595440"/>
            <a:ext cx="1631950" cy="2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Concurrency Example</a:t>
            </a:r>
            <a:endParaRPr lang="en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95F6A0-DF87-C349-42A8-DDDF5F0A7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47" y="953589"/>
            <a:ext cx="9844304" cy="55336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9B3EFA-ACEC-255F-704A-C12908422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73847" y="1326999"/>
            <a:ext cx="985376" cy="9853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C979EF9-865C-EB72-E7CB-97D7EAE76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689860" y="4991100"/>
            <a:ext cx="987552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Concurrency Example</a:t>
            </a:r>
            <a:endParaRPr lang="en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7B785A-4170-ACB4-EF0B-77EC6ED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1188980"/>
            <a:ext cx="11443063" cy="50628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A5720E-AE3C-1A0A-CB57-124EA89B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631047" y="1384149"/>
            <a:ext cx="985376" cy="9853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19A12CA-EB72-213D-1613-25D24C5563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3735" y="5260802"/>
            <a:ext cx="987552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Concurrency Example</a:t>
            </a:r>
            <a:endParaRPr lang="en-D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B05C078-C450-1F8E-B19E-374D704E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2005824"/>
            <a:ext cx="11443063" cy="3429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394B89-6C80-A012-7DAF-830ADA421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221597" y="2181225"/>
            <a:ext cx="710774" cy="71077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FB0EB6-99EC-AFC3-31AA-3D511AE0D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932371" y="4419600"/>
            <a:ext cx="708660" cy="7086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64DC026-61E9-D988-6670-67829740B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V="1">
            <a:off x="7018596" y="3661436"/>
            <a:ext cx="708660" cy="7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3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7B41-D011-DC46-D8B0-ED13EF2C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Node Section powered by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FC441-17D6-D56C-6DDC-7E46C36F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26F88-8E2D-913D-F60E-74BBD871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0" name="Picture 19" descr="A cartoon of a person standing in front of a group of rabbits&#10;&#10;Description automatically generated">
            <a:extLst>
              <a:ext uri="{FF2B5EF4-FFF2-40B4-BE49-F238E27FC236}">
                <a16:creationId xmlns:a16="http://schemas.microsoft.com/office/drawing/2014/main" id="{984C12BC-3C4A-599E-1EB8-DC430F4E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23" y="869638"/>
            <a:ext cx="3861522" cy="4846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A book cover with two men&#10;&#10;Description automatically generated">
            <a:extLst>
              <a:ext uri="{FF2B5EF4-FFF2-40B4-BE49-F238E27FC236}">
                <a16:creationId xmlns:a16="http://schemas.microsoft.com/office/drawing/2014/main" id="{8FF390C9-1D76-131C-CA43-ED7F8300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12" y="870823"/>
            <a:ext cx="3861522" cy="4768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D8DA7B-CDE5-CE36-395C-71F5C8468615}"/>
              </a:ext>
            </a:extLst>
          </p:cNvPr>
          <p:cNvSpPr txBox="1"/>
          <p:nvPr/>
        </p:nvSpPr>
        <p:spPr>
          <a:xfrm>
            <a:off x="2638976" y="5825344"/>
            <a:ext cx="1230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Node.js Patterns Chapter 1 &amp; 2 [2]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15848-EA35-47B5-4756-7DC589C3977E}"/>
              </a:ext>
            </a:extLst>
          </p:cNvPr>
          <p:cNvSpPr txBox="1"/>
          <p:nvPr/>
        </p:nvSpPr>
        <p:spPr>
          <a:xfrm>
            <a:off x="7650047" y="5825344"/>
            <a:ext cx="214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Grokking concurrency Chapter 11 [3]</a:t>
            </a:r>
          </a:p>
        </p:txBody>
      </p:sp>
    </p:spTree>
    <p:extLst>
      <p:ext uri="{BB962C8B-B14F-4D97-AF65-F5344CB8AC3E}">
        <p14:creationId xmlns:p14="http://schemas.microsoft.com/office/powerpoint/2010/main" val="1864285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Concurrency Example</a:t>
            </a:r>
            <a:endParaRPr lang="en-D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CF4734D-0935-14ED-7FD1-75AB848B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1809223"/>
            <a:ext cx="11443063" cy="382239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E6D15D4-69EB-E062-F70E-15C9EAE0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31222" y="1971675"/>
            <a:ext cx="710774" cy="71077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05053A7-AAE7-C9B5-44C5-F5D3D1B6F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4723071" y="4114800"/>
            <a:ext cx="708660" cy="7086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ED06310-BE0F-E979-2ABE-68C38352F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4625" y="4629150"/>
            <a:ext cx="708660" cy="708660"/>
          </a:xfrm>
          <a:prstGeom prst="rect">
            <a:avLst/>
          </a:prstGeom>
        </p:spPr>
      </p:pic>
      <p:grpSp>
        <p:nvGrpSpPr>
          <p:cNvPr id="22" name="Graphic 24" descr="Security camera outline">
            <a:extLst>
              <a:ext uri="{FF2B5EF4-FFF2-40B4-BE49-F238E27FC236}">
                <a16:creationId xmlns:a16="http://schemas.microsoft.com/office/drawing/2014/main" id="{816F4CBC-D697-032A-E233-5B37BE08B5E9}"/>
              </a:ext>
            </a:extLst>
          </p:cNvPr>
          <p:cNvGrpSpPr/>
          <p:nvPr/>
        </p:nvGrpSpPr>
        <p:grpSpPr>
          <a:xfrm>
            <a:off x="8801127" y="2682449"/>
            <a:ext cx="609781" cy="547438"/>
            <a:chOff x="3905277" y="2903532"/>
            <a:chExt cx="609781" cy="547438"/>
          </a:xfrm>
          <a:solidFill>
            <a:srgbClr val="000000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AA3CAD-2039-F630-CAD6-CC2C679D476E}"/>
                </a:ext>
              </a:extLst>
            </p:cNvPr>
            <p:cNvSpPr/>
            <p:nvPr/>
          </p:nvSpPr>
          <p:spPr>
            <a:xfrm>
              <a:off x="3905277" y="2903532"/>
              <a:ext cx="609781" cy="547438"/>
            </a:xfrm>
            <a:custGeom>
              <a:avLst/>
              <a:gdLst>
                <a:gd name="connsiteX0" fmla="*/ 578272 w 609781"/>
                <a:gd name="connsiteY0" fmla="*/ 232227 h 547438"/>
                <a:gd name="connsiteX1" fmla="*/ 121564 w 609781"/>
                <a:gd name="connsiteY1" fmla="*/ 42708 h 547438"/>
                <a:gd name="connsiteX2" fmla="*/ 47498 w 609781"/>
                <a:gd name="connsiteY2" fmla="*/ 221487 h 547438"/>
                <a:gd name="connsiteX3" fmla="*/ 193214 w 609781"/>
                <a:gd name="connsiteY3" fmla="*/ 282671 h 547438"/>
                <a:gd name="connsiteX4" fmla="*/ 209315 w 609781"/>
                <a:gd name="connsiteY4" fmla="*/ 289112 h 547438"/>
                <a:gd name="connsiteX5" fmla="*/ 209315 w 609781"/>
                <a:gd name="connsiteY5" fmla="*/ 310381 h 547438"/>
                <a:gd name="connsiteX6" fmla="*/ 144805 w 609781"/>
                <a:gd name="connsiteY6" fmla="*/ 374907 h 547438"/>
                <a:gd name="connsiteX7" fmla="*/ 16101 w 609781"/>
                <a:gd name="connsiteY7" fmla="*/ 374907 h 547438"/>
                <a:gd name="connsiteX8" fmla="*/ 16101 w 609781"/>
                <a:gd name="connsiteY8" fmla="*/ 0 h 547438"/>
                <a:gd name="connsiteX9" fmla="*/ 0 w 609781"/>
                <a:gd name="connsiteY9" fmla="*/ 0 h 547438"/>
                <a:gd name="connsiteX10" fmla="*/ 0 w 609781"/>
                <a:gd name="connsiteY10" fmla="*/ 547438 h 547438"/>
                <a:gd name="connsiteX11" fmla="*/ 16101 w 609781"/>
                <a:gd name="connsiteY11" fmla="*/ 547438 h 547438"/>
                <a:gd name="connsiteX12" fmla="*/ 16101 w 609781"/>
                <a:gd name="connsiteY12" fmla="*/ 391016 h 547438"/>
                <a:gd name="connsiteX13" fmla="*/ 144805 w 609781"/>
                <a:gd name="connsiteY13" fmla="*/ 391016 h 547438"/>
                <a:gd name="connsiteX14" fmla="*/ 225416 w 609781"/>
                <a:gd name="connsiteY14" fmla="*/ 310389 h 547438"/>
                <a:gd name="connsiteX15" fmla="*/ 225416 w 609781"/>
                <a:gd name="connsiteY15" fmla="*/ 295568 h 547438"/>
                <a:gd name="connsiteX16" fmla="*/ 241517 w 609781"/>
                <a:gd name="connsiteY16" fmla="*/ 302009 h 547438"/>
                <a:gd name="connsiteX17" fmla="*/ 404356 w 609781"/>
                <a:gd name="connsiteY17" fmla="*/ 369126 h 547438"/>
                <a:gd name="connsiteX18" fmla="*/ 448762 w 609781"/>
                <a:gd name="connsiteY18" fmla="*/ 334171 h 547438"/>
                <a:gd name="connsiteX19" fmla="*/ 523729 w 609781"/>
                <a:gd name="connsiteY19" fmla="*/ 366043 h 547438"/>
                <a:gd name="connsiteX20" fmla="*/ 609782 w 609781"/>
                <a:gd name="connsiteY20" fmla="*/ 298346 h 547438"/>
                <a:gd name="connsiteX21" fmla="*/ 534984 w 609781"/>
                <a:gd name="connsiteY21" fmla="*/ 266297 h 547438"/>
                <a:gd name="connsiteX22" fmla="*/ 401812 w 609781"/>
                <a:gd name="connsiteY22" fmla="*/ 350658 h 547438"/>
                <a:gd name="connsiteX23" fmla="*/ 247515 w 609781"/>
                <a:gd name="connsiteY23" fmla="*/ 287059 h 547438"/>
                <a:gd name="connsiteX24" fmla="*/ 199461 w 609781"/>
                <a:gd name="connsiteY24" fmla="*/ 267842 h 547438"/>
                <a:gd name="connsiteX25" fmla="*/ 68510 w 609781"/>
                <a:gd name="connsiteY25" fmla="*/ 212841 h 547438"/>
                <a:gd name="connsiteX26" fmla="*/ 130282 w 609781"/>
                <a:gd name="connsiteY26" fmla="*/ 63760 h 547438"/>
                <a:gd name="connsiteX27" fmla="*/ 546730 w 609781"/>
                <a:gd name="connsiteY27" fmla="*/ 236574 h 547438"/>
                <a:gd name="connsiteX28" fmla="*/ 578522 w 609781"/>
                <a:gd name="connsiteY28" fmla="*/ 302460 h 547438"/>
                <a:gd name="connsiteX29" fmla="*/ 521274 w 609781"/>
                <a:gd name="connsiteY29" fmla="*/ 347503 h 547438"/>
                <a:gd name="connsiteX30" fmla="*/ 463213 w 609781"/>
                <a:gd name="connsiteY30" fmla="*/ 322828 h 547438"/>
                <a:gd name="connsiteX31" fmla="*/ 520590 w 609781"/>
                <a:gd name="connsiteY31" fmla="*/ 277656 h 54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9781" h="547438">
                  <a:moveTo>
                    <a:pt x="578272" y="232227"/>
                  </a:moveTo>
                  <a:lnTo>
                    <a:pt x="121564" y="42708"/>
                  </a:lnTo>
                  <a:lnTo>
                    <a:pt x="47498" y="221487"/>
                  </a:lnTo>
                  <a:lnTo>
                    <a:pt x="193214" y="282671"/>
                  </a:lnTo>
                  <a:lnTo>
                    <a:pt x="209315" y="289112"/>
                  </a:lnTo>
                  <a:lnTo>
                    <a:pt x="209315" y="310381"/>
                  </a:lnTo>
                  <a:cubicBezTo>
                    <a:pt x="209279" y="345997"/>
                    <a:pt x="180421" y="374862"/>
                    <a:pt x="144805" y="374907"/>
                  </a:cubicBezTo>
                  <a:lnTo>
                    <a:pt x="16101" y="374907"/>
                  </a:lnTo>
                  <a:lnTo>
                    <a:pt x="16101" y="0"/>
                  </a:lnTo>
                  <a:lnTo>
                    <a:pt x="0" y="0"/>
                  </a:lnTo>
                  <a:lnTo>
                    <a:pt x="0" y="547438"/>
                  </a:lnTo>
                  <a:lnTo>
                    <a:pt x="16101" y="547438"/>
                  </a:lnTo>
                  <a:lnTo>
                    <a:pt x="16101" y="391016"/>
                  </a:lnTo>
                  <a:lnTo>
                    <a:pt x="144805" y="391016"/>
                  </a:lnTo>
                  <a:cubicBezTo>
                    <a:pt x="189307" y="390958"/>
                    <a:pt x="225367" y="354891"/>
                    <a:pt x="225416" y="310389"/>
                  </a:cubicBezTo>
                  <a:lnTo>
                    <a:pt x="225416" y="295568"/>
                  </a:lnTo>
                  <a:lnTo>
                    <a:pt x="241517" y="302009"/>
                  </a:lnTo>
                  <a:lnTo>
                    <a:pt x="404356" y="369126"/>
                  </a:lnTo>
                  <a:lnTo>
                    <a:pt x="448762" y="334171"/>
                  </a:lnTo>
                  <a:lnTo>
                    <a:pt x="523729" y="366043"/>
                  </a:lnTo>
                  <a:lnTo>
                    <a:pt x="609782" y="298346"/>
                  </a:lnTo>
                  <a:lnTo>
                    <a:pt x="534984" y="266297"/>
                  </a:lnTo>
                  <a:close/>
                  <a:moveTo>
                    <a:pt x="401812" y="350658"/>
                  </a:moveTo>
                  <a:lnTo>
                    <a:pt x="247515" y="287059"/>
                  </a:lnTo>
                  <a:lnTo>
                    <a:pt x="199461" y="267842"/>
                  </a:lnTo>
                  <a:lnTo>
                    <a:pt x="68510" y="212841"/>
                  </a:lnTo>
                  <a:lnTo>
                    <a:pt x="130282" y="63760"/>
                  </a:lnTo>
                  <a:lnTo>
                    <a:pt x="546730" y="236574"/>
                  </a:lnTo>
                  <a:close/>
                  <a:moveTo>
                    <a:pt x="578522" y="302460"/>
                  </a:moveTo>
                  <a:lnTo>
                    <a:pt x="521274" y="347503"/>
                  </a:lnTo>
                  <a:lnTo>
                    <a:pt x="463213" y="322828"/>
                  </a:lnTo>
                  <a:lnTo>
                    <a:pt x="520590" y="277656"/>
                  </a:ln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1CC392-6FD0-7181-0669-AE48116F2BE2}"/>
                </a:ext>
              </a:extLst>
            </p:cNvPr>
            <p:cNvSpPr/>
            <p:nvPr/>
          </p:nvSpPr>
          <p:spPr>
            <a:xfrm>
              <a:off x="4090440" y="3080725"/>
              <a:ext cx="64404" cy="64404"/>
            </a:xfrm>
            <a:custGeom>
              <a:avLst/>
              <a:gdLst>
                <a:gd name="connsiteX0" fmla="*/ 32202 w 64404"/>
                <a:gd name="connsiteY0" fmla="*/ 0 h 64404"/>
                <a:gd name="connsiteX1" fmla="*/ 0 w 64404"/>
                <a:gd name="connsiteY1" fmla="*/ 32202 h 64404"/>
                <a:gd name="connsiteX2" fmla="*/ 32202 w 64404"/>
                <a:gd name="connsiteY2" fmla="*/ 64405 h 64404"/>
                <a:gd name="connsiteX3" fmla="*/ 64405 w 64404"/>
                <a:gd name="connsiteY3" fmla="*/ 32202 h 64404"/>
                <a:gd name="connsiteX4" fmla="*/ 32202 w 64404"/>
                <a:gd name="connsiteY4" fmla="*/ 0 h 64404"/>
                <a:gd name="connsiteX5" fmla="*/ 32202 w 64404"/>
                <a:gd name="connsiteY5" fmla="*/ 48303 h 64404"/>
                <a:gd name="connsiteX6" fmla="*/ 16101 w 64404"/>
                <a:gd name="connsiteY6" fmla="*/ 32202 h 64404"/>
                <a:gd name="connsiteX7" fmla="*/ 32202 w 64404"/>
                <a:gd name="connsiteY7" fmla="*/ 16101 h 64404"/>
                <a:gd name="connsiteX8" fmla="*/ 48303 w 64404"/>
                <a:gd name="connsiteY8" fmla="*/ 32202 h 64404"/>
                <a:gd name="connsiteX9" fmla="*/ 32218 w 64404"/>
                <a:gd name="connsiteY9" fmla="*/ 48319 h 64404"/>
                <a:gd name="connsiteX10" fmla="*/ 32202 w 64404"/>
                <a:gd name="connsiteY10" fmla="*/ 48319 h 6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404" h="64404">
                  <a:moveTo>
                    <a:pt x="32202" y="0"/>
                  </a:moveTo>
                  <a:cubicBezTo>
                    <a:pt x="14418" y="0"/>
                    <a:pt x="0" y="14418"/>
                    <a:pt x="0" y="32202"/>
                  </a:cubicBezTo>
                  <a:cubicBezTo>
                    <a:pt x="0" y="49987"/>
                    <a:pt x="14418" y="64405"/>
                    <a:pt x="32202" y="64405"/>
                  </a:cubicBezTo>
                  <a:cubicBezTo>
                    <a:pt x="49987" y="64405"/>
                    <a:pt x="64405" y="49987"/>
                    <a:pt x="64405" y="32202"/>
                  </a:cubicBezTo>
                  <a:cubicBezTo>
                    <a:pt x="64347" y="14441"/>
                    <a:pt x="49963" y="57"/>
                    <a:pt x="32202" y="0"/>
                  </a:cubicBezTo>
                  <a:close/>
                  <a:moveTo>
                    <a:pt x="32202" y="48303"/>
                  </a:moveTo>
                  <a:cubicBezTo>
                    <a:pt x="23310" y="48303"/>
                    <a:pt x="16101" y="41095"/>
                    <a:pt x="16101" y="32202"/>
                  </a:cubicBezTo>
                  <a:cubicBezTo>
                    <a:pt x="16101" y="23310"/>
                    <a:pt x="23310" y="16101"/>
                    <a:pt x="32202" y="16101"/>
                  </a:cubicBezTo>
                  <a:cubicBezTo>
                    <a:pt x="41095" y="16101"/>
                    <a:pt x="48303" y="23310"/>
                    <a:pt x="48303" y="32202"/>
                  </a:cubicBezTo>
                  <a:cubicBezTo>
                    <a:pt x="48312" y="41095"/>
                    <a:pt x="41111" y="48311"/>
                    <a:pt x="32218" y="48319"/>
                  </a:cubicBezTo>
                  <a:cubicBezTo>
                    <a:pt x="32213" y="48319"/>
                    <a:pt x="32208" y="48319"/>
                    <a:pt x="32202" y="48319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24" descr="Security camera outline">
            <a:extLst>
              <a:ext uri="{FF2B5EF4-FFF2-40B4-BE49-F238E27FC236}">
                <a16:creationId xmlns:a16="http://schemas.microsoft.com/office/drawing/2014/main" id="{95A51C33-05A8-2736-2FFD-7967F6E41033}"/>
              </a:ext>
            </a:extLst>
          </p:cNvPr>
          <p:cNvGrpSpPr/>
          <p:nvPr/>
        </p:nvGrpSpPr>
        <p:grpSpPr>
          <a:xfrm>
            <a:off x="3916707" y="2938293"/>
            <a:ext cx="609781" cy="547438"/>
            <a:chOff x="3905277" y="2903532"/>
            <a:chExt cx="609781" cy="547438"/>
          </a:xfrm>
          <a:solidFill>
            <a:srgbClr val="000000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AD3FC2-E13C-B84F-DFCD-DD14088A8A92}"/>
                </a:ext>
              </a:extLst>
            </p:cNvPr>
            <p:cNvSpPr/>
            <p:nvPr/>
          </p:nvSpPr>
          <p:spPr>
            <a:xfrm>
              <a:off x="3905277" y="2903532"/>
              <a:ext cx="609781" cy="547438"/>
            </a:xfrm>
            <a:custGeom>
              <a:avLst/>
              <a:gdLst>
                <a:gd name="connsiteX0" fmla="*/ 578272 w 609781"/>
                <a:gd name="connsiteY0" fmla="*/ 232227 h 547438"/>
                <a:gd name="connsiteX1" fmla="*/ 121564 w 609781"/>
                <a:gd name="connsiteY1" fmla="*/ 42708 h 547438"/>
                <a:gd name="connsiteX2" fmla="*/ 47498 w 609781"/>
                <a:gd name="connsiteY2" fmla="*/ 221487 h 547438"/>
                <a:gd name="connsiteX3" fmla="*/ 193214 w 609781"/>
                <a:gd name="connsiteY3" fmla="*/ 282671 h 547438"/>
                <a:gd name="connsiteX4" fmla="*/ 209315 w 609781"/>
                <a:gd name="connsiteY4" fmla="*/ 289112 h 547438"/>
                <a:gd name="connsiteX5" fmla="*/ 209315 w 609781"/>
                <a:gd name="connsiteY5" fmla="*/ 310381 h 547438"/>
                <a:gd name="connsiteX6" fmla="*/ 144805 w 609781"/>
                <a:gd name="connsiteY6" fmla="*/ 374907 h 547438"/>
                <a:gd name="connsiteX7" fmla="*/ 16101 w 609781"/>
                <a:gd name="connsiteY7" fmla="*/ 374907 h 547438"/>
                <a:gd name="connsiteX8" fmla="*/ 16101 w 609781"/>
                <a:gd name="connsiteY8" fmla="*/ 0 h 547438"/>
                <a:gd name="connsiteX9" fmla="*/ 0 w 609781"/>
                <a:gd name="connsiteY9" fmla="*/ 0 h 547438"/>
                <a:gd name="connsiteX10" fmla="*/ 0 w 609781"/>
                <a:gd name="connsiteY10" fmla="*/ 547438 h 547438"/>
                <a:gd name="connsiteX11" fmla="*/ 16101 w 609781"/>
                <a:gd name="connsiteY11" fmla="*/ 547438 h 547438"/>
                <a:gd name="connsiteX12" fmla="*/ 16101 w 609781"/>
                <a:gd name="connsiteY12" fmla="*/ 391016 h 547438"/>
                <a:gd name="connsiteX13" fmla="*/ 144805 w 609781"/>
                <a:gd name="connsiteY13" fmla="*/ 391016 h 547438"/>
                <a:gd name="connsiteX14" fmla="*/ 225416 w 609781"/>
                <a:gd name="connsiteY14" fmla="*/ 310389 h 547438"/>
                <a:gd name="connsiteX15" fmla="*/ 225416 w 609781"/>
                <a:gd name="connsiteY15" fmla="*/ 295568 h 547438"/>
                <a:gd name="connsiteX16" fmla="*/ 241517 w 609781"/>
                <a:gd name="connsiteY16" fmla="*/ 302009 h 547438"/>
                <a:gd name="connsiteX17" fmla="*/ 404356 w 609781"/>
                <a:gd name="connsiteY17" fmla="*/ 369126 h 547438"/>
                <a:gd name="connsiteX18" fmla="*/ 448762 w 609781"/>
                <a:gd name="connsiteY18" fmla="*/ 334171 h 547438"/>
                <a:gd name="connsiteX19" fmla="*/ 523729 w 609781"/>
                <a:gd name="connsiteY19" fmla="*/ 366043 h 547438"/>
                <a:gd name="connsiteX20" fmla="*/ 609782 w 609781"/>
                <a:gd name="connsiteY20" fmla="*/ 298346 h 547438"/>
                <a:gd name="connsiteX21" fmla="*/ 534984 w 609781"/>
                <a:gd name="connsiteY21" fmla="*/ 266297 h 547438"/>
                <a:gd name="connsiteX22" fmla="*/ 401812 w 609781"/>
                <a:gd name="connsiteY22" fmla="*/ 350658 h 547438"/>
                <a:gd name="connsiteX23" fmla="*/ 247515 w 609781"/>
                <a:gd name="connsiteY23" fmla="*/ 287059 h 547438"/>
                <a:gd name="connsiteX24" fmla="*/ 199461 w 609781"/>
                <a:gd name="connsiteY24" fmla="*/ 267842 h 547438"/>
                <a:gd name="connsiteX25" fmla="*/ 68510 w 609781"/>
                <a:gd name="connsiteY25" fmla="*/ 212841 h 547438"/>
                <a:gd name="connsiteX26" fmla="*/ 130282 w 609781"/>
                <a:gd name="connsiteY26" fmla="*/ 63760 h 547438"/>
                <a:gd name="connsiteX27" fmla="*/ 546730 w 609781"/>
                <a:gd name="connsiteY27" fmla="*/ 236574 h 547438"/>
                <a:gd name="connsiteX28" fmla="*/ 578522 w 609781"/>
                <a:gd name="connsiteY28" fmla="*/ 302460 h 547438"/>
                <a:gd name="connsiteX29" fmla="*/ 521274 w 609781"/>
                <a:gd name="connsiteY29" fmla="*/ 347503 h 547438"/>
                <a:gd name="connsiteX30" fmla="*/ 463213 w 609781"/>
                <a:gd name="connsiteY30" fmla="*/ 322828 h 547438"/>
                <a:gd name="connsiteX31" fmla="*/ 520590 w 609781"/>
                <a:gd name="connsiteY31" fmla="*/ 277656 h 54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9781" h="547438">
                  <a:moveTo>
                    <a:pt x="578272" y="232227"/>
                  </a:moveTo>
                  <a:lnTo>
                    <a:pt x="121564" y="42708"/>
                  </a:lnTo>
                  <a:lnTo>
                    <a:pt x="47498" y="221487"/>
                  </a:lnTo>
                  <a:lnTo>
                    <a:pt x="193214" y="282671"/>
                  </a:lnTo>
                  <a:lnTo>
                    <a:pt x="209315" y="289112"/>
                  </a:lnTo>
                  <a:lnTo>
                    <a:pt x="209315" y="310381"/>
                  </a:lnTo>
                  <a:cubicBezTo>
                    <a:pt x="209279" y="345997"/>
                    <a:pt x="180421" y="374862"/>
                    <a:pt x="144805" y="374907"/>
                  </a:cubicBezTo>
                  <a:lnTo>
                    <a:pt x="16101" y="374907"/>
                  </a:lnTo>
                  <a:lnTo>
                    <a:pt x="16101" y="0"/>
                  </a:lnTo>
                  <a:lnTo>
                    <a:pt x="0" y="0"/>
                  </a:lnTo>
                  <a:lnTo>
                    <a:pt x="0" y="547438"/>
                  </a:lnTo>
                  <a:lnTo>
                    <a:pt x="16101" y="547438"/>
                  </a:lnTo>
                  <a:lnTo>
                    <a:pt x="16101" y="391016"/>
                  </a:lnTo>
                  <a:lnTo>
                    <a:pt x="144805" y="391016"/>
                  </a:lnTo>
                  <a:cubicBezTo>
                    <a:pt x="189307" y="390958"/>
                    <a:pt x="225367" y="354891"/>
                    <a:pt x="225416" y="310389"/>
                  </a:cubicBezTo>
                  <a:lnTo>
                    <a:pt x="225416" y="295568"/>
                  </a:lnTo>
                  <a:lnTo>
                    <a:pt x="241517" y="302009"/>
                  </a:lnTo>
                  <a:lnTo>
                    <a:pt x="404356" y="369126"/>
                  </a:lnTo>
                  <a:lnTo>
                    <a:pt x="448762" y="334171"/>
                  </a:lnTo>
                  <a:lnTo>
                    <a:pt x="523729" y="366043"/>
                  </a:lnTo>
                  <a:lnTo>
                    <a:pt x="609782" y="298346"/>
                  </a:lnTo>
                  <a:lnTo>
                    <a:pt x="534984" y="266297"/>
                  </a:lnTo>
                  <a:close/>
                  <a:moveTo>
                    <a:pt x="401812" y="350658"/>
                  </a:moveTo>
                  <a:lnTo>
                    <a:pt x="247515" y="287059"/>
                  </a:lnTo>
                  <a:lnTo>
                    <a:pt x="199461" y="267842"/>
                  </a:lnTo>
                  <a:lnTo>
                    <a:pt x="68510" y="212841"/>
                  </a:lnTo>
                  <a:lnTo>
                    <a:pt x="130282" y="63760"/>
                  </a:lnTo>
                  <a:lnTo>
                    <a:pt x="546730" y="236574"/>
                  </a:lnTo>
                  <a:close/>
                  <a:moveTo>
                    <a:pt x="578522" y="302460"/>
                  </a:moveTo>
                  <a:lnTo>
                    <a:pt x="521274" y="347503"/>
                  </a:lnTo>
                  <a:lnTo>
                    <a:pt x="463213" y="322828"/>
                  </a:lnTo>
                  <a:lnTo>
                    <a:pt x="520590" y="277656"/>
                  </a:ln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29C5F0B-1A09-AD08-15B3-0C96076BD674}"/>
                </a:ext>
              </a:extLst>
            </p:cNvPr>
            <p:cNvSpPr/>
            <p:nvPr/>
          </p:nvSpPr>
          <p:spPr>
            <a:xfrm>
              <a:off x="4090440" y="3080725"/>
              <a:ext cx="64404" cy="64404"/>
            </a:xfrm>
            <a:custGeom>
              <a:avLst/>
              <a:gdLst>
                <a:gd name="connsiteX0" fmla="*/ 32202 w 64404"/>
                <a:gd name="connsiteY0" fmla="*/ 0 h 64404"/>
                <a:gd name="connsiteX1" fmla="*/ 0 w 64404"/>
                <a:gd name="connsiteY1" fmla="*/ 32202 h 64404"/>
                <a:gd name="connsiteX2" fmla="*/ 32202 w 64404"/>
                <a:gd name="connsiteY2" fmla="*/ 64405 h 64404"/>
                <a:gd name="connsiteX3" fmla="*/ 64405 w 64404"/>
                <a:gd name="connsiteY3" fmla="*/ 32202 h 64404"/>
                <a:gd name="connsiteX4" fmla="*/ 32202 w 64404"/>
                <a:gd name="connsiteY4" fmla="*/ 0 h 64404"/>
                <a:gd name="connsiteX5" fmla="*/ 32202 w 64404"/>
                <a:gd name="connsiteY5" fmla="*/ 48303 h 64404"/>
                <a:gd name="connsiteX6" fmla="*/ 16101 w 64404"/>
                <a:gd name="connsiteY6" fmla="*/ 32202 h 64404"/>
                <a:gd name="connsiteX7" fmla="*/ 32202 w 64404"/>
                <a:gd name="connsiteY7" fmla="*/ 16101 h 64404"/>
                <a:gd name="connsiteX8" fmla="*/ 48303 w 64404"/>
                <a:gd name="connsiteY8" fmla="*/ 32202 h 64404"/>
                <a:gd name="connsiteX9" fmla="*/ 32218 w 64404"/>
                <a:gd name="connsiteY9" fmla="*/ 48319 h 64404"/>
                <a:gd name="connsiteX10" fmla="*/ 32202 w 64404"/>
                <a:gd name="connsiteY10" fmla="*/ 48319 h 6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404" h="64404">
                  <a:moveTo>
                    <a:pt x="32202" y="0"/>
                  </a:moveTo>
                  <a:cubicBezTo>
                    <a:pt x="14418" y="0"/>
                    <a:pt x="0" y="14418"/>
                    <a:pt x="0" y="32202"/>
                  </a:cubicBezTo>
                  <a:cubicBezTo>
                    <a:pt x="0" y="49987"/>
                    <a:pt x="14418" y="64405"/>
                    <a:pt x="32202" y="64405"/>
                  </a:cubicBezTo>
                  <a:cubicBezTo>
                    <a:pt x="49987" y="64405"/>
                    <a:pt x="64405" y="49987"/>
                    <a:pt x="64405" y="32202"/>
                  </a:cubicBezTo>
                  <a:cubicBezTo>
                    <a:pt x="64347" y="14441"/>
                    <a:pt x="49963" y="57"/>
                    <a:pt x="32202" y="0"/>
                  </a:cubicBezTo>
                  <a:close/>
                  <a:moveTo>
                    <a:pt x="32202" y="48303"/>
                  </a:moveTo>
                  <a:cubicBezTo>
                    <a:pt x="23310" y="48303"/>
                    <a:pt x="16101" y="41095"/>
                    <a:pt x="16101" y="32202"/>
                  </a:cubicBezTo>
                  <a:cubicBezTo>
                    <a:pt x="16101" y="23310"/>
                    <a:pt x="23310" y="16101"/>
                    <a:pt x="32202" y="16101"/>
                  </a:cubicBezTo>
                  <a:cubicBezTo>
                    <a:pt x="41095" y="16101"/>
                    <a:pt x="48303" y="23310"/>
                    <a:pt x="48303" y="32202"/>
                  </a:cubicBezTo>
                  <a:cubicBezTo>
                    <a:pt x="48312" y="41095"/>
                    <a:pt x="41111" y="48311"/>
                    <a:pt x="32218" y="48319"/>
                  </a:cubicBezTo>
                  <a:cubicBezTo>
                    <a:pt x="32213" y="48319"/>
                    <a:pt x="32208" y="48319"/>
                    <a:pt x="32202" y="48319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1783A79-268B-523E-E6F0-438C698881E4}"/>
              </a:ext>
            </a:extLst>
          </p:cNvPr>
          <p:cNvSpPr/>
          <p:nvPr/>
        </p:nvSpPr>
        <p:spPr>
          <a:xfrm>
            <a:off x="6334125" y="525780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8DC6-58C0-7C1B-A681-8C6D7078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Concurrency Example</a:t>
            </a:r>
            <a:endParaRPr lang="en-D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F901B0-F616-2E80-99B7-05B94318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68" y="2359926"/>
            <a:ext cx="11443063" cy="27209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290-B1C9-3B70-2BEA-93AC31D9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0581-34C4-3B29-6AF1-75AFE72A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2F6E20-922E-1194-AFAF-6214FC9C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197133" y="2538304"/>
            <a:ext cx="710774" cy="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3925-88B2-1003-D93C-536A2BC7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Reactor Pattern – At the Core </a:t>
            </a:r>
            <a:r>
              <a:rPr lang="en-US"/>
              <a:t>of Node.js</a:t>
            </a:r>
            <a:endParaRPr lang="en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26B980-96F0-13E1-8484-540F7F010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10" y="953589"/>
            <a:ext cx="10939378" cy="55336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88122-69D3-4B4B-A002-422D056F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47A88-0975-D941-BBC0-F3D2BDCD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908CA4-6F25-03D9-1DA4-7C7D25DD9A12}"/>
              </a:ext>
            </a:extLst>
          </p:cNvPr>
          <p:cNvGrpSpPr/>
          <p:nvPr/>
        </p:nvGrpSpPr>
        <p:grpSpPr>
          <a:xfrm rot="2822473">
            <a:off x="-59724" y="1885013"/>
            <a:ext cx="2359941" cy="990600"/>
            <a:chOff x="374466" y="2438400"/>
            <a:chExt cx="2359941" cy="990600"/>
          </a:xfrm>
        </p:grpSpPr>
        <p:pic>
          <p:nvPicPr>
            <p:cNvPr id="8" name="Graphic 7" descr="A flying arrow">
              <a:extLst>
                <a:ext uri="{FF2B5EF4-FFF2-40B4-BE49-F238E27FC236}">
                  <a16:creationId xmlns:a16="http://schemas.microsoft.com/office/drawing/2014/main" id="{90B59C82-0C92-BC06-B324-FC1DA396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CD5E1F-07ED-CF1A-E397-E65E409D92B9}"/>
                </a:ext>
              </a:extLst>
            </p:cNvPr>
            <p:cNvSpPr txBox="1"/>
            <p:nvPr/>
          </p:nvSpPr>
          <p:spPr>
            <a:xfrm rot="21125921">
              <a:off x="637550" y="2718148"/>
              <a:ext cx="187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Mysterious Land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5F7213-979D-809A-0A22-856CAFF16CE3}"/>
              </a:ext>
            </a:extLst>
          </p:cNvPr>
          <p:cNvGrpSpPr/>
          <p:nvPr/>
        </p:nvGrpSpPr>
        <p:grpSpPr>
          <a:xfrm>
            <a:off x="2529325" y="807415"/>
            <a:ext cx="2585950" cy="990600"/>
            <a:chOff x="374466" y="2438400"/>
            <a:chExt cx="2585950" cy="990600"/>
          </a:xfrm>
        </p:grpSpPr>
        <p:pic>
          <p:nvPicPr>
            <p:cNvPr id="11" name="Graphic 10" descr="A flying arrow">
              <a:extLst>
                <a:ext uri="{FF2B5EF4-FFF2-40B4-BE49-F238E27FC236}">
                  <a16:creationId xmlns:a16="http://schemas.microsoft.com/office/drawing/2014/main" id="{EB0652D6-BC0B-F105-E5EC-F7427B78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D34AAB-92E1-DC86-E474-1CA3FB610791}"/>
                </a:ext>
              </a:extLst>
            </p:cNvPr>
            <p:cNvSpPr txBox="1"/>
            <p:nvPr/>
          </p:nvSpPr>
          <p:spPr>
            <a:xfrm rot="21125921">
              <a:off x="1082151" y="2686348"/>
              <a:ext cx="187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92053B-D7D3-777F-D3E7-B6727F7DA98B}"/>
              </a:ext>
            </a:extLst>
          </p:cNvPr>
          <p:cNvGrpSpPr/>
          <p:nvPr/>
        </p:nvGrpSpPr>
        <p:grpSpPr>
          <a:xfrm rot="2616272">
            <a:off x="3488364" y="2637821"/>
            <a:ext cx="2496294" cy="990600"/>
            <a:chOff x="374466" y="2438400"/>
            <a:chExt cx="2496294" cy="990600"/>
          </a:xfrm>
        </p:grpSpPr>
        <p:pic>
          <p:nvPicPr>
            <p:cNvPr id="14" name="Graphic 13" descr="A flying arrow">
              <a:extLst>
                <a:ext uri="{FF2B5EF4-FFF2-40B4-BE49-F238E27FC236}">
                  <a16:creationId xmlns:a16="http://schemas.microsoft.com/office/drawing/2014/main" id="{C738839B-C79C-B90E-3005-03CDF170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A45114-9C31-B9EC-A8A2-378102992D3F}"/>
                </a:ext>
              </a:extLst>
            </p:cNvPr>
            <p:cNvSpPr txBox="1"/>
            <p:nvPr/>
          </p:nvSpPr>
          <p:spPr>
            <a:xfrm rot="21125921">
              <a:off x="992495" y="2709916"/>
              <a:ext cx="187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Watchman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00D0C-5A2D-4E2F-05C2-A05FD75365D0}"/>
              </a:ext>
            </a:extLst>
          </p:cNvPr>
          <p:cNvGrpSpPr/>
          <p:nvPr/>
        </p:nvGrpSpPr>
        <p:grpSpPr>
          <a:xfrm rot="18541730" flipH="1">
            <a:off x="9561411" y="1887529"/>
            <a:ext cx="2359941" cy="990600"/>
            <a:chOff x="374466" y="2438400"/>
            <a:chExt cx="2359941" cy="990600"/>
          </a:xfrm>
        </p:grpSpPr>
        <p:pic>
          <p:nvPicPr>
            <p:cNvPr id="17" name="Graphic 16" descr="A flying arrow">
              <a:extLst>
                <a:ext uri="{FF2B5EF4-FFF2-40B4-BE49-F238E27FC236}">
                  <a16:creationId xmlns:a16="http://schemas.microsoft.com/office/drawing/2014/main" id="{D785C203-9797-BC8C-4834-D53B42368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5DB445-0F1A-DDAA-7AB3-ED93A80928EC}"/>
                </a:ext>
              </a:extLst>
            </p:cNvPr>
            <p:cNvSpPr txBox="1"/>
            <p:nvPr/>
          </p:nvSpPr>
          <p:spPr>
            <a:xfrm rot="21125921">
              <a:off x="496298" y="2780099"/>
              <a:ext cx="187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Waiting Room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0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96F4-43FA-1FB5-BAE6-82BE9267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Asynchronous Functions – Callback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75F6-C862-8F76-6EEC-D905BFA2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15BD9-26ED-680B-19AC-1A9FD30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EC14C87-3EDD-5284-7EAE-5427802365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60559809"/>
              </p:ext>
            </p:extLst>
          </p:nvPr>
        </p:nvGraphicFramePr>
        <p:xfrm>
          <a:off x="374469" y="959668"/>
          <a:ext cx="5645331" cy="552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FF50B18-53ED-CF37-01F3-077B1E086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48408"/>
            <a:ext cx="5645150" cy="3149830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CBB4B4-F0F7-31D5-36F4-FA8B0A284D04}"/>
              </a:ext>
            </a:extLst>
          </p:cNvPr>
          <p:cNvCxnSpPr>
            <a:cxnSpLocks/>
          </p:cNvCxnSpPr>
          <p:nvPr/>
        </p:nvCxnSpPr>
        <p:spPr>
          <a:xfrm>
            <a:off x="8221303" y="2882444"/>
            <a:ext cx="967964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62070C-1DBB-1061-ADCB-F8DC0FE8AA27}"/>
              </a:ext>
            </a:extLst>
          </p:cNvPr>
          <p:cNvCxnSpPr>
            <a:cxnSpLocks/>
          </p:cNvCxnSpPr>
          <p:nvPr/>
        </p:nvCxnSpPr>
        <p:spPr>
          <a:xfrm>
            <a:off x="7225421" y="3354361"/>
            <a:ext cx="1275783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E1C9C-66E3-A9A8-5562-06392921AF61}"/>
              </a:ext>
            </a:extLst>
          </p:cNvPr>
          <p:cNvCxnSpPr>
            <a:cxnSpLocks/>
          </p:cNvCxnSpPr>
          <p:nvPr/>
        </p:nvCxnSpPr>
        <p:spPr>
          <a:xfrm>
            <a:off x="6753132" y="5091117"/>
            <a:ext cx="77935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96F4-43FA-1FB5-BAE6-82BE9267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Asynchronous Functions – Callback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75F6-C862-8F76-6EEC-D905BFA2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15BD9-26ED-680B-19AC-1A9FD30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2" name="Content Placeholder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FB7D39F-A7B7-F060-328F-7CE70BE71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0566"/>
            <a:ext cx="5645150" cy="3801067"/>
          </a:xfrm>
        </p:spPr>
      </p:pic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B219E1B7-EF58-50D0-DA19-0D866187A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560948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BA779E-46C5-2D7C-2C2C-7FA39675FB9A}"/>
              </a:ext>
            </a:extLst>
          </p:cNvPr>
          <p:cNvCxnSpPr>
            <a:cxnSpLocks/>
          </p:cNvCxnSpPr>
          <p:nvPr/>
        </p:nvCxnSpPr>
        <p:spPr>
          <a:xfrm>
            <a:off x="7143941" y="2963925"/>
            <a:ext cx="110376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6CF611-C80A-2A9C-3544-A239028EED97}"/>
              </a:ext>
            </a:extLst>
          </p:cNvPr>
          <p:cNvCxnSpPr>
            <a:cxnSpLocks/>
          </p:cNvCxnSpPr>
          <p:nvPr/>
        </p:nvCxnSpPr>
        <p:spPr>
          <a:xfrm>
            <a:off x="8366158" y="2959450"/>
            <a:ext cx="904591" cy="447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0144DB-07F5-3DF9-8187-AB908E451E1F}"/>
              </a:ext>
            </a:extLst>
          </p:cNvPr>
          <p:cNvSpPr/>
          <p:nvPr/>
        </p:nvSpPr>
        <p:spPr>
          <a:xfrm>
            <a:off x="7105865" y="2959451"/>
            <a:ext cx="3948415" cy="469550"/>
          </a:xfrm>
          <a:prstGeom prst="round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FF79E-E381-1C90-F5E8-E84CD38CEC48}"/>
              </a:ext>
            </a:extLst>
          </p:cNvPr>
          <p:cNvSpPr/>
          <p:nvPr/>
        </p:nvSpPr>
        <p:spPr>
          <a:xfrm>
            <a:off x="7105865" y="4098336"/>
            <a:ext cx="4417441" cy="688268"/>
          </a:xfrm>
          <a:prstGeom prst="round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820F2B-434C-F9FC-4CDE-24443BA4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EE7C8-A216-9100-0A82-2D7CAA3E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25</a:t>
            </a:fld>
            <a:endParaRPr lang="en-US"/>
          </a:p>
        </p:txBody>
      </p:sp>
      <p:pic>
        <p:nvPicPr>
          <p:cNvPr id="9" name="Graphic 8" descr="Space with stars and planets">
            <a:extLst>
              <a:ext uri="{FF2B5EF4-FFF2-40B4-BE49-F238E27FC236}">
                <a16:creationId xmlns:a16="http://schemas.microsoft.com/office/drawing/2014/main" id="{5377E930-6B23-EEEC-9EC7-50253F641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 descr="Long folded ribbon banner">
            <a:extLst>
              <a:ext uri="{FF2B5EF4-FFF2-40B4-BE49-F238E27FC236}">
                <a16:creationId xmlns:a16="http://schemas.microsoft.com/office/drawing/2014/main" id="{D7452384-2705-C5BA-5AD9-1B9F4E722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0000">
            <a:off x="9206666" y="5246757"/>
            <a:ext cx="3571875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C2A64-D1CB-65F4-12FE-8D663D2E58CC}"/>
              </a:ext>
            </a:extLst>
          </p:cNvPr>
          <p:cNvSpPr txBox="1"/>
          <p:nvPr/>
        </p:nvSpPr>
        <p:spPr>
          <a:xfrm rot="18900000">
            <a:off x="10438295" y="5481192"/>
            <a:ext cx="8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676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96F4-43FA-1FB5-BAE6-82BE9267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Asynchronous Functions – Promises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75F6-C862-8F76-6EEC-D905BFA2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15BD9-26ED-680B-19AC-1A9FD30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1A15D4A-43A9-A8E5-5EA7-D0D6D3B3D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863612"/>
              </p:ext>
            </p:extLst>
          </p:nvPr>
        </p:nvGraphicFramePr>
        <p:xfrm>
          <a:off x="374468" y="953589"/>
          <a:ext cx="11443063" cy="55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67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0606735-7C65-A809-054D-21CD2A3D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/>
          <a:lstStyle/>
          <a:p>
            <a:r>
              <a:rPr lang="en-US" dirty="0"/>
              <a:t>Asynchronous Functions – Promises</a:t>
            </a:r>
          </a:p>
        </p:txBody>
      </p:sp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FF660DBB-4FBE-50EF-9B34-76EC68E4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27" y="953589"/>
            <a:ext cx="7233545" cy="553366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E3BDE-C3B9-2076-5188-368AAD76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4DD98-0CB4-BF26-0058-7EEC24D9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919CF89-5E31-D90F-32D5-A22056C545A4}"/>
              </a:ext>
            </a:extLst>
          </p:cNvPr>
          <p:cNvCxnSpPr>
            <a:cxnSpLocks/>
          </p:cNvCxnSpPr>
          <p:nvPr/>
        </p:nvCxnSpPr>
        <p:spPr>
          <a:xfrm>
            <a:off x="4446008" y="1949938"/>
            <a:ext cx="1384424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4354D3-EC63-2665-C381-5CD3ECB1EF5E}"/>
              </a:ext>
            </a:extLst>
          </p:cNvPr>
          <p:cNvCxnSpPr>
            <a:cxnSpLocks/>
          </p:cNvCxnSpPr>
          <p:nvPr/>
        </p:nvCxnSpPr>
        <p:spPr>
          <a:xfrm>
            <a:off x="6096000" y="1949938"/>
            <a:ext cx="186199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6E079F-167B-B632-2E77-22392B16D840}"/>
              </a:ext>
            </a:extLst>
          </p:cNvPr>
          <p:cNvCxnSpPr>
            <a:cxnSpLocks/>
          </p:cNvCxnSpPr>
          <p:nvPr/>
        </p:nvCxnSpPr>
        <p:spPr>
          <a:xfrm>
            <a:off x="5080503" y="2998632"/>
            <a:ext cx="91289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8CE36-A2DF-483E-EB33-DE1920165689}"/>
              </a:ext>
            </a:extLst>
          </p:cNvPr>
          <p:cNvCxnSpPr>
            <a:cxnSpLocks/>
          </p:cNvCxnSpPr>
          <p:nvPr/>
        </p:nvCxnSpPr>
        <p:spPr>
          <a:xfrm>
            <a:off x="5080503" y="3775721"/>
            <a:ext cx="82235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4D6B3E-EF04-ADA6-0B06-6EE026CFC0D5}"/>
              </a:ext>
            </a:extLst>
          </p:cNvPr>
          <p:cNvCxnSpPr>
            <a:cxnSpLocks/>
          </p:cNvCxnSpPr>
          <p:nvPr/>
        </p:nvCxnSpPr>
        <p:spPr>
          <a:xfrm>
            <a:off x="3623652" y="5258981"/>
            <a:ext cx="622423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309F89-EADC-FCDC-E687-2A9F5E03D9C3}"/>
              </a:ext>
            </a:extLst>
          </p:cNvPr>
          <p:cNvCxnSpPr>
            <a:cxnSpLocks/>
          </p:cNvCxnSpPr>
          <p:nvPr/>
        </p:nvCxnSpPr>
        <p:spPr>
          <a:xfrm>
            <a:off x="3333184" y="5767483"/>
            <a:ext cx="74087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AC5B-F032-1D0F-E417-D6521225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Functions – Promises</a:t>
            </a:r>
          </a:p>
        </p:txBody>
      </p:sp>
      <p:pic>
        <p:nvPicPr>
          <p:cNvPr id="12" name="Content Placeholder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03B3FD6-A1F6-5685-D465-AB970F19AC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59739"/>
            <a:ext cx="5645150" cy="452272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A6D2-A3B5-3675-19AB-88C227FB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– Team Lambda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B766B-8BD7-4F5B-EEDC-FBE8E830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FD6F7EE9-D7F9-46AF-8450-D53C6A218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732188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CFB949-847C-4963-21E4-C36988681C4E}"/>
              </a:ext>
            </a:extLst>
          </p:cNvPr>
          <p:cNvCxnSpPr>
            <a:cxnSpLocks/>
          </p:cNvCxnSpPr>
          <p:nvPr/>
        </p:nvCxnSpPr>
        <p:spPr>
          <a:xfrm>
            <a:off x="6609786" y="4856100"/>
            <a:ext cx="497184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8A4AC9-4159-F0D7-B746-E9D33E7AC3DD}"/>
              </a:ext>
            </a:extLst>
          </p:cNvPr>
          <p:cNvCxnSpPr>
            <a:cxnSpLocks/>
          </p:cNvCxnSpPr>
          <p:nvPr/>
        </p:nvCxnSpPr>
        <p:spPr>
          <a:xfrm>
            <a:off x="8294483" y="5034152"/>
            <a:ext cx="1048693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820F2B-434C-F9FC-4CDE-24443BA4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EE7C8-A216-9100-0A82-2D7CAA3E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29</a:t>
            </a:fld>
            <a:endParaRPr lang="en-US"/>
          </a:p>
        </p:txBody>
      </p:sp>
      <p:pic>
        <p:nvPicPr>
          <p:cNvPr id="5" name="Graphic 4" descr="Long folded ribbon banner">
            <a:extLst>
              <a:ext uri="{FF2B5EF4-FFF2-40B4-BE49-F238E27FC236}">
                <a16:creationId xmlns:a16="http://schemas.microsoft.com/office/drawing/2014/main" id="{D7452384-2705-C5BA-5AD9-1B9F4E722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>
            <a:off x="-742138" y="5246757"/>
            <a:ext cx="3571875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C2A64-D1CB-65F4-12FE-8D663D2E58CC}"/>
              </a:ext>
            </a:extLst>
          </p:cNvPr>
          <p:cNvSpPr txBox="1"/>
          <p:nvPr/>
        </p:nvSpPr>
        <p:spPr>
          <a:xfrm rot="2700000">
            <a:off x="645089" y="5372550"/>
            <a:ext cx="8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6" name="Graphic 5" descr="Home office with plants">
            <a:extLst>
              <a:ext uri="{FF2B5EF4-FFF2-40B4-BE49-F238E27FC236}">
                <a16:creationId xmlns:a16="http://schemas.microsoft.com/office/drawing/2014/main" id="{41379FB3-CAFA-1207-4A5D-DB2E6A2A5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 dirty="0"/>
              <a:t>Node.js 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Socket.io </a:t>
            </a:r>
          </a:p>
          <a:p>
            <a:pPr>
              <a:spcAft>
                <a:spcPts val="1000"/>
              </a:spcAft>
            </a:pPr>
            <a:r>
              <a:rPr lang="en-US" dirty="0"/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Model, View and Controller</a:t>
            </a:r>
          </a:p>
          <a:p>
            <a:pPr>
              <a:spcAft>
                <a:spcPts val="1000"/>
              </a:spcAft>
            </a:pPr>
            <a:r>
              <a:rPr lang="en-US" dirty="0"/>
              <a:t>Getting Started with Node.js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Node.js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8A5B-7079-5661-6492-D21A94259E8D}"/>
              </a:ext>
            </a:extLst>
          </p:cNvPr>
          <p:cNvSpPr txBox="1"/>
          <p:nvPr/>
        </p:nvSpPr>
        <p:spPr>
          <a:xfrm>
            <a:off x="8134710" y="6364140"/>
            <a:ext cx="3769932" cy="246221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1000" dirty="0"/>
              <a:t>Adopted from Group </a:t>
            </a:r>
            <a:r>
              <a:rPr lang="en-US" sz="1000" dirty="0" err="1"/>
              <a:t>Webscope</a:t>
            </a:r>
            <a:r>
              <a:rPr lang="en-US" sz="1000" dirty="0"/>
              <a:t>, SoSe23</a:t>
            </a:r>
          </a:p>
        </p:txBody>
      </p:sp>
      <p:pic>
        <p:nvPicPr>
          <p:cNvPr id="15" name="Graphic 14" descr="Cow outline">
            <a:extLst>
              <a:ext uri="{FF2B5EF4-FFF2-40B4-BE49-F238E27FC236}">
                <a16:creationId xmlns:a16="http://schemas.microsoft.com/office/drawing/2014/main" id="{50DA8B75-972A-EBA5-B600-AD7AD23ED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770" y="3980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C73221-E075-5599-7523-58CD3589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Key Takeaway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79A1-B6C7-F413-AE3F-75EDAFC4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516B-C2C5-DFAE-19A7-BCFC3317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7B469E9-108E-6BFA-B6B1-03DC6DD9D15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2613548"/>
              </p:ext>
            </p:extLst>
          </p:nvPr>
        </p:nvGraphicFramePr>
        <p:xfrm>
          <a:off x="374470" y="959668"/>
          <a:ext cx="5537444" cy="5421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BF4336-CFE6-F587-6F2E-CDF64EBAF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553508"/>
            <a:ext cx="5645331" cy="4233997"/>
          </a:xfr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8F096-5F6D-D757-2F37-9FF061FCB46E}"/>
              </a:ext>
            </a:extLst>
          </p:cNvPr>
          <p:cNvSpPr txBox="1"/>
          <p:nvPr/>
        </p:nvSpPr>
        <p:spPr>
          <a:xfrm>
            <a:off x="7644666" y="5387395"/>
            <a:ext cx="2700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Create a backend in </a:t>
            </a:r>
            <a:r>
              <a:rPr lang="en-US" sz="1000" dirty="0" err="1"/>
              <a:t>Javascript</a:t>
            </a:r>
            <a:r>
              <a:rPr lang="en-US" sz="1000" dirty="0"/>
              <a:t> (part 6): How NodeJS work under the hood [10]</a:t>
            </a:r>
          </a:p>
        </p:txBody>
      </p:sp>
    </p:spTree>
    <p:extLst>
      <p:ext uri="{BB962C8B-B14F-4D97-AF65-F5344CB8AC3E}">
        <p14:creationId xmlns:p14="http://schemas.microsoft.com/office/powerpoint/2010/main" val="237497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C73221-E075-5599-7523-58CD3589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Key Takeaway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79A1-B6C7-F413-AE3F-75EDAFC4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D516B-C2C5-DFAE-19A7-BCFC3317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CC044C0-90F3-DD39-4108-8E75306FF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407381"/>
              </p:ext>
            </p:extLst>
          </p:nvPr>
        </p:nvGraphicFramePr>
        <p:xfrm>
          <a:off x="374468" y="953589"/>
          <a:ext cx="11443063" cy="55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86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5621-1A1B-94C1-40BF-57EB8B22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FBE77-E2C8-0F69-1941-EF60053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6C505-5540-1841-F0CD-60454F9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AD6086-03CF-1E41-6103-859FE4A58EF1}"/>
              </a:ext>
            </a:extLst>
          </p:cNvPr>
          <p:cNvGrpSpPr/>
          <p:nvPr/>
        </p:nvGrpSpPr>
        <p:grpSpPr>
          <a:xfrm>
            <a:off x="7735954" y="1399945"/>
            <a:ext cx="2334372" cy="4642467"/>
            <a:chOff x="7735954" y="1107766"/>
            <a:chExt cx="2334372" cy="4642467"/>
          </a:xfrm>
        </p:grpSpPr>
        <p:pic>
          <p:nvPicPr>
            <p:cNvPr id="10" name="Graphic 9" descr="Building Brick Wall with solid fill">
              <a:extLst>
                <a:ext uri="{FF2B5EF4-FFF2-40B4-BE49-F238E27FC236}">
                  <a16:creationId xmlns:a16="http://schemas.microsoft.com/office/drawing/2014/main" id="{A9E83916-1D47-28C2-17FD-EE98B2F4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5954" y="1107766"/>
              <a:ext cx="2334372" cy="23343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903CFA-86BF-5744-B70A-05262DDDF9E6}"/>
                </a:ext>
              </a:extLst>
            </p:cNvPr>
            <p:cNvSpPr txBox="1"/>
            <p:nvPr/>
          </p:nvSpPr>
          <p:spPr>
            <a:xfrm>
              <a:off x="7817290" y="4549904"/>
              <a:ext cx="2171700" cy="1200329"/>
            </a:xfrm>
            <a:prstGeom prst="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“Make each program do one </a:t>
              </a:r>
              <a:r>
                <a:rPr lang="en-US" sz="2400" b="1" dirty="0"/>
                <a:t>thing</a:t>
              </a:r>
              <a:r>
                <a:rPr lang="en-US" sz="2400" dirty="0"/>
                <a:t> well”</a:t>
              </a:r>
            </a:p>
          </p:txBody>
        </p:sp>
      </p:grp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B0A940-8EDC-8634-20A3-0AD79B39B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757216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785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5621-1A1B-94C1-40BF-57EB8B22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FBE77-E2C8-0F69-1941-EF60053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6C505-5540-1841-F0CD-60454F9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4983" y="6359525"/>
            <a:ext cx="681248" cy="365125"/>
          </a:xfrm>
        </p:spPr>
        <p:txBody>
          <a:bodyPr/>
          <a:lstStyle/>
          <a:p>
            <a:fld id="{E32A53FC-A1F5-4D9E-915D-C1AF2CE43DED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59F7C5-DD5C-ECA6-E1CE-08E9F8FAAB1F}"/>
              </a:ext>
            </a:extLst>
          </p:cNvPr>
          <p:cNvSpPr txBox="1">
            <a:spLocks/>
          </p:cNvSpPr>
          <p:nvPr/>
        </p:nvSpPr>
        <p:spPr>
          <a:xfrm>
            <a:off x="485878" y="953589"/>
            <a:ext cx="11307354" cy="553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			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AE60248-F690-8F33-6BBF-A9B8E390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996" y="1962672"/>
            <a:ext cx="9016009" cy="3893276"/>
          </a:xfrm>
        </p:spPr>
      </p:pic>
      <p:pic>
        <p:nvPicPr>
          <p:cNvPr id="14" name="Graphic 13" descr="Owl with solid fill">
            <a:extLst>
              <a:ext uri="{FF2B5EF4-FFF2-40B4-BE49-F238E27FC236}">
                <a16:creationId xmlns:a16="http://schemas.microsoft.com/office/drawing/2014/main" id="{44334A54-84E9-FD02-B231-70D856D6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150" y="1189821"/>
            <a:ext cx="914400" cy="914400"/>
          </a:xfrm>
          <a:prstGeom prst="rect">
            <a:avLst/>
          </a:prstGeom>
        </p:spPr>
      </p:pic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61BA0295-596B-53EE-0424-5295CD567173}"/>
              </a:ext>
            </a:extLst>
          </p:cNvPr>
          <p:cNvSpPr/>
          <p:nvPr/>
        </p:nvSpPr>
        <p:spPr>
          <a:xfrm>
            <a:off x="7950208" y="1189821"/>
            <a:ext cx="2201711" cy="1136106"/>
          </a:xfrm>
          <a:prstGeom prst="cloudCallout">
            <a:avLst>
              <a:gd name="adj1" fmla="val -83658"/>
              <a:gd name="adj2" fmla="val -285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Main module is </a:t>
            </a:r>
            <a:r>
              <a:rPr lang="en-US" sz="1400" dirty="0">
                <a:solidFill>
                  <a:schemeClr val="accent5"/>
                </a:solidFill>
              </a:rPr>
              <a:t>usually</a:t>
            </a:r>
            <a:r>
              <a:rPr lang="en-US" sz="1400" dirty="0"/>
              <a:t> App.js</a:t>
            </a:r>
          </a:p>
        </p:txBody>
      </p:sp>
    </p:spTree>
    <p:extLst>
      <p:ext uri="{BB962C8B-B14F-4D97-AF65-F5344CB8AC3E}">
        <p14:creationId xmlns:p14="http://schemas.microsoft.com/office/powerpoint/2010/main" val="2068657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A52E-D49C-031D-3569-DD9355B8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3E468-1926-F680-07DF-551A3092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8FFE0-3126-EFAB-42F7-66EEE69D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0833BF-97BE-C175-191E-E99349AE7774}"/>
              </a:ext>
            </a:extLst>
          </p:cNvPr>
          <p:cNvGrpSpPr/>
          <p:nvPr/>
        </p:nvGrpSpPr>
        <p:grpSpPr>
          <a:xfrm>
            <a:off x="5712006" y="1920506"/>
            <a:ext cx="6105525" cy="3016988"/>
            <a:chOff x="5712006" y="1714500"/>
            <a:chExt cx="6105525" cy="3016988"/>
          </a:xfrm>
        </p:grpSpPr>
        <p:pic>
          <p:nvPicPr>
            <p:cNvPr id="1026" name="Picture 2" descr="NodeJS Modules| How to create Modules in Nodejs - Knoldus Blogs">
              <a:extLst>
                <a:ext uri="{FF2B5EF4-FFF2-40B4-BE49-F238E27FC236}">
                  <a16:creationId xmlns:a16="http://schemas.microsoft.com/office/drawing/2014/main" id="{A9CCC49C-CCFC-7F3E-0C10-1A6A0159C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2006" y="1714500"/>
              <a:ext cx="6105525" cy="3016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10E3A9-9EDE-0695-770C-47C7064FAB20}"/>
                </a:ext>
              </a:extLst>
            </p:cNvPr>
            <p:cNvSpPr txBox="1"/>
            <p:nvPr/>
          </p:nvSpPr>
          <p:spPr>
            <a:xfrm>
              <a:off x="6913942" y="4463780"/>
              <a:ext cx="37016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Source: NodeJS Modules| How to create Modules in Nodejs [11]</a:t>
              </a:r>
            </a:p>
          </p:txBody>
        </p:sp>
      </p:grp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668F181-9F93-EEE6-D684-92F52308A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638363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932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8C84-9388-2722-2596-B48B04E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81F8-6992-E9E8-BC00-7B33BD01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3C46-D827-F1FB-AAE9-41327AC1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35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915317-B3C5-102C-DB8E-E66618209FAC}"/>
              </a:ext>
            </a:extLst>
          </p:cNvPr>
          <p:cNvCxnSpPr/>
          <p:nvPr/>
        </p:nvCxnSpPr>
        <p:spPr>
          <a:xfrm>
            <a:off x="704850" y="1581150"/>
            <a:ext cx="10782300" cy="0"/>
          </a:xfrm>
          <a:prstGeom prst="line">
            <a:avLst/>
          </a:prstGeom>
          <a:ln w="57150">
            <a:solidFill>
              <a:srgbClr val="83CD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B52C8-05A2-897C-28C8-B88E6BEE236F}"/>
              </a:ext>
            </a:extLst>
          </p:cNvPr>
          <p:cNvCxnSpPr>
            <a:cxnSpLocks/>
          </p:cNvCxnSpPr>
          <p:nvPr/>
        </p:nvCxnSpPr>
        <p:spPr>
          <a:xfrm flipV="1">
            <a:off x="6096000" y="866775"/>
            <a:ext cx="0" cy="5362575"/>
          </a:xfrm>
          <a:prstGeom prst="line">
            <a:avLst/>
          </a:prstGeom>
          <a:ln w="57150">
            <a:solidFill>
              <a:srgbClr val="83CD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27140D-2504-070E-C556-1C1A12F085E4}"/>
              </a:ext>
            </a:extLst>
          </p:cNvPr>
          <p:cNvSpPr txBox="1"/>
          <p:nvPr/>
        </p:nvSpPr>
        <p:spPr>
          <a:xfrm>
            <a:off x="2256807" y="947421"/>
            <a:ext cx="2381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Common JS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EC613-E19A-A2AA-B585-F70DBC609002}"/>
              </a:ext>
            </a:extLst>
          </p:cNvPr>
          <p:cNvSpPr txBox="1"/>
          <p:nvPr/>
        </p:nvSpPr>
        <p:spPr>
          <a:xfrm>
            <a:off x="6550004" y="947421"/>
            <a:ext cx="448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ECMA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(ESM or ES) </a:t>
            </a:r>
            <a:r>
              <a:rPr lang="en-US" sz="2800" b="1" dirty="0"/>
              <a:t>Modules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9BD9D-8EA7-C087-73A3-6BDEDEFE3172}"/>
              </a:ext>
            </a:extLst>
          </p:cNvPr>
          <p:cNvSpPr txBox="1"/>
          <p:nvPr/>
        </p:nvSpPr>
        <p:spPr>
          <a:xfrm>
            <a:off x="1209676" y="1918616"/>
            <a:ext cx="42606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</a:t>
            </a:r>
            <a:r>
              <a:rPr lang="en-US" sz="2400" dirty="0">
                <a:solidFill>
                  <a:schemeClr val="accent5"/>
                </a:solidFill>
              </a:rPr>
              <a:t>not</a:t>
            </a:r>
            <a:r>
              <a:rPr lang="en-US" sz="2400" dirty="0"/>
              <a:t> work in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Older projects rely on it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Synchronous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A3B64-2517-EDD8-8F80-7957DA6A6E7B}"/>
              </a:ext>
            </a:extLst>
          </p:cNvPr>
          <p:cNvSpPr txBox="1"/>
          <p:nvPr/>
        </p:nvSpPr>
        <p:spPr>
          <a:xfrm>
            <a:off x="6635956" y="1948081"/>
            <a:ext cx="47178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them in </a:t>
            </a:r>
            <a:r>
              <a:rPr lang="en-US" sz="2400" dirty="0">
                <a:solidFill>
                  <a:schemeClr val="accent5"/>
                </a:solidFill>
              </a:rPr>
              <a:t>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B9BD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Modern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new </a:t>
            </a:r>
            <a:r>
              <a:rPr lang="en-US" sz="2400" dirty="0">
                <a:solidFill>
                  <a:schemeClr val="accent5"/>
                </a:solidFill>
              </a:rPr>
              <a:t>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Asynchronous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2ABDA2-F1DC-3831-1C24-2FB16F76E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5420" y="5066785"/>
            <a:ext cx="2564024" cy="12926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D1383EE-03AE-846F-FCAD-7729A7073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2272" y="5068150"/>
            <a:ext cx="2558606" cy="12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0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F4591A3-6E79-CD0C-3FC4-1AC6804C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2" y="2176962"/>
            <a:ext cx="4026081" cy="1070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78D79-6CE8-133B-D10B-5A5BF9C9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ECMA Module – How </a:t>
            </a:r>
            <a:r>
              <a:rPr lang="en-US"/>
              <a:t>does Node.js </a:t>
            </a:r>
            <a:r>
              <a:rPr lang="en-US" dirty="0"/>
              <a:t>know?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B362-8D37-6102-D520-130189C2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077C3-7A25-BE31-D3B0-EDC41FB9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C6C30-C868-E34B-25F4-FCE4AEDEBD1B}"/>
              </a:ext>
            </a:extLst>
          </p:cNvPr>
          <p:cNvSpPr txBox="1"/>
          <p:nvPr/>
        </p:nvSpPr>
        <p:spPr>
          <a:xfrm>
            <a:off x="6757573" y="782722"/>
            <a:ext cx="42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03AE6-C1DC-71B1-43C7-3C45BAEDAF52}"/>
              </a:ext>
            </a:extLst>
          </p:cNvPr>
          <p:cNvSpPr txBox="1"/>
          <p:nvPr/>
        </p:nvSpPr>
        <p:spPr>
          <a:xfrm>
            <a:off x="800682" y="782722"/>
            <a:ext cx="426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Step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8D933-4250-3AD5-53A3-C1955ADC49B8}"/>
              </a:ext>
            </a:extLst>
          </p:cNvPr>
          <p:cNvSpPr/>
          <p:nvPr/>
        </p:nvSpPr>
        <p:spPr>
          <a:xfrm>
            <a:off x="1206990" y="2789240"/>
            <a:ext cx="1530532" cy="32533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DA4BCF-9592-C743-76AB-5A1A433FA6A9}"/>
              </a:ext>
            </a:extLst>
          </p:cNvPr>
          <p:cNvGrpSpPr/>
          <p:nvPr/>
        </p:nvGrpSpPr>
        <p:grpSpPr>
          <a:xfrm>
            <a:off x="6859253" y="1394960"/>
            <a:ext cx="4057254" cy="3750601"/>
            <a:chOff x="6859253" y="2998234"/>
            <a:chExt cx="4057254" cy="3750601"/>
          </a:xfrm>
        </p:grpSpPr>
        <p:pic>
          <p:nvPicPr>
            <p:cNvPr id="21" name="Picture 2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CCD3E94-0204-28F1-DCA0-2A1263B8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253" y="2998234"/>
              <a:ext cx="4057254" cy="37506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D85735-CC21-B8F0-4F36-BBB0B4F959E7}"/>
                </a:ext>
              </a:extLst>
            </p:cNvPr>
            <p:cNvSpPr/>
            <p:nvPr/>
          </p:nvSpPr>
          <p:spPr>
            <a:xfrm>
              <a:off x="7609359" y="5279231"/>
              <a:ext cx="1694895" cy="219316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0F9B1C-5B9E-B67C-5EFC-21A707D69D55}"/>
              </a:ext>
            </a:extLst>
          </p:cNvPr>
          <p:cNvGrpSpPr/>
          <p:nvPr/>
        </p:nvGrpSpPr>
        <p:grpSpPr>
          <a:xfrm>
            <a:off x="1275493" y="4105114"/>
            <a:ext cx="2477476" cy="2289789"/>
            <a:chOff x="5280784" y="972186"/>
            <a:chExt cx="2477476" cy="2289789"/>
          </a:xfrm>
        </p:grpSpPr>
        <p:pic>
          <p:nvPicPr>
            <p:cNvPr id="9" name="Graphic 8" descr="A triangle symbol">
              <a:extLst>
                <a:ext uri="{FF2B5EF4-FFF2-40B4-BE49-F238E27FC236}">
                  <a16:creationId xmlns:a16="http://schemas.microsoft.com/office/drawing/2014/main" id="{BCF76CBD-E703-1335-72AE-426AD1EF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0784" y="972186"/>
              <a:ext cx="2477476" cy="22897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E03188-0DAC-EFCD-221E-6F86055E7972}"/>
                </a:ext>
              </a:extLst>
            </p:cNvPr>
            <p:cNvSpPr txBox="1"/>
            <p:nvPr/>
          </p:nvSpPr>
          <p:spPr>
            <a:xfrm>
              <a:off x="5890872" y="1653138"/>
              <a:ext cx="12573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.</a:t>
              </a:r>
              <a:r>
                <a:rPr lang="en-US" dirty="0" err="1">
                  <a:solidFill>
                    <a:schemeClr val="accent5"/>
                  </a:solidFill>
                </a:rPr>
                <a:t>mjs</a:t>
              </a:r>
              <a:r>
                <a:rPr lang="en-US" dirty="0">
                  <a:solidFill>
                    <a:schemeClr val="accent5"/>
                  </a:solidFill>
                </a:rPr>
                <a:t> </a:t>
              </a:r>
              <a:r>
                <a:rPr lang="en-US" dirty="0"/>
                <a:t>extension works as well!</a:t>
              </a:r>
            </a:p>
          </p:txBody>
        </p:sp>
      </p:grpSp>
      <p:pic>
        <p:nvPicPr>
          <p:cNvPr id="8" name="Graphic 7" descr="A flying arrow">
            <a:extLst>
              <a:ext uri="{FF2B5EF4-FFF2-40B4-BE49-F238E27FC236}">
                <a16:creationId xmlns:a16="http://schemas.microsoft.com/office/drawing/2014/main" id="{1C8F4B0A-4BCB-3E30-D2D9-805618E87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2618">
            <a:off x="5033383" y="2216920"/>
            <a:ext cx="16192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BB6C-1FF3-39BC-A240-66C5864C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B0828-CBE9-309D-7424-EB235679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6FF0-B7C3-810B-18A3-3DC16B39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7477AAA-AF57-28FC-CAC0-DB4528F0B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251763"/>
              </p:ext>
            </p:extLst>
          </p:nvPr>
        </p:nvGraphicFramePr>
        <p:xfrm>
          <a:off x="2378418" y="1224108"/>
          <a:ext cx="7435164" cy="4800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266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6E38-2EC1-AB18-C0EA-5FEFFBC0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Built-in modules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E210-7846-6221-4E59-584C8FF3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A3DD7-4D5D-0AC6-19A1-BDBA1C0C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1220419-AB52-FEFC-AA5F-1C50F181C1E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0199609"/>
              </p:ext>
            </p:extLst>
          </p:nvPr>
        </p:nvGraphicFramePr>
        <p:xfrm>
          <a:off x="374469" y="959668"/>
          <a:ext cx="5645331" cy="552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62308E7-04F7-7D2E-5EA7-2DAEF378E8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99378"/>
              </p:ext>
            </p:extLst>
          </p:nvPr>
        </p:nvGraphicFramePr>
        <p:xfrm>
          <a:off x="6172202" y="1334135"/>
          <a:ext cx="5353050" cy="477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5">
                  <a:extLst>
                    <a:ext uri="{9D8B030D-6E8A-4147-A177-3AD203B41FA5}">
                      <a16:colId xmlns:a16="http://schemas.microsoft.com/office/drawing/2014/main" val="2571616778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3182653604"/>
                    </a:ext>
                  </a:extLst>
                </a:gridCol>
              </a:tblGrid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Module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Function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663990"/>
                  </a:ext>
                </a:extLst>
              </a:tr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http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</a:rPr>
                        <a:t>Make Node.js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transfer data over HTTP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352998"/>
                  </a:ext>
                </a:extLst>
              </a:tr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fs</a:t>
                      </a:r>
                      <a:endParaRPr lang="de-DE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Working with the computer's file system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382435"/>
                  </a:ext>
                </a:extLst>
              </a:tr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Stream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Handling streaming data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012989"/>
                  </a:ext>
                </a:extLst>
              </a:tr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Info about operation system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370080"/>
                  </a:ext>
                </a:extLst>
              </a:tr>
              <a:tr h="79639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Directories and file paths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45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53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9AAE-DE9D-4E04-FDC6-11CE10AC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module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4B670-3AA8-8CD7-3E33-5F578A3B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ABB92-5604-A1AD-4446-A03704E3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B22C0A-FFD1-3507-1753-92131359BEF0}"/>
              </a:ext>
            </a:extLst>
          </p:cNvPr>
          <p:cNvSpPr txBox="1">
            <a:spLocks/>
          </p:cNvSpPr>
          <p:nvPr/>
        </p:nvSpPr>
        <p:spPr>
          <a:xfrm>
            <a:off x="333375" y="942691"/>
            <a:ext cx="11512730" cy="5532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Creating a server!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78F4B79-0788-F0F7-5619-48312A90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97" y="4665892"/>
            <a:ext cx="10404294" cy="157148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EB18EF-F7BB-33EF-17E3-279BB801CD4C}"/>
              </a:ext>
            </a:extLst>
          </p:cNvPr>
          <p:cNvSpPr/>
          <p:nvPr/>
        </p:nvSpPr>
        <p:spPr>
          <a:xfrm>
            <a:off x="928687" y="4896440"/>
            <a:ext cx="9610674" cy="123235"/>
          </a:xfrm>
          <a:prstGeom prst="rect">
            <a:avLst/>
          </a:prstGeom>
          <a:solidFill>
            <a:srgbClr val="25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22AD2D-E605-15A0-B253-4081BCFB205D}"/>
              </a:ext>
            </a:extLst>
          </p:cNvPr>
          <p:cNvGrpSpPr/>
          <p:nvPr/>
        </p:nvGrpSpPr>
        <p:grpSpPr>
          <a:xfrm>
            <a:off x="596197" y="793087"/>
            <a:ext cx="9746549" cy="3363170"/>
            <a:chOff x="925070" y="793087"/>
            <a:chExt cx="9746549" cy="33631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83D0C35-160E-4240-9D6A-3425EA9CAFBE}"/>
                </a:ext>
              </a:extLst>
            </p:cNvPr>
            <p:cNvGrpSpPr/>
            <p:nvPr/>
          </p:nvGrpSpPr>
          <p:grpSpPr>
            <a:xfrm>
              <a:off x="925070" y="793087"/>
              <a:ext cx="9746549" cy="3363170"/>
              <a:chOff x="333375" y="545259"/>
              <a:chExt cx="9746549" cy="33631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5393379-3005-5DDA-EB0B-538A012C1D1F}"/>
                  </a:ext>
                </a:extLst>
              </p:cNvPr>
              <p:cNvGrpSpPr/>
              <p:nvPr/>
            </p:nvGrpSpPr>
            <p:grpSpPr>
              <a:xfrm>
                <a:off x="333375" y="545259"/>
                <a:ext cx="9746549" cy="3363170"/>
                <a:chOff x="333375" y="545259"/>
                <a:chExt cx="9746549" cy="336317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0AF1F9E0-D8E2-E37D-385F-CE99FAC46A85}"/>
                    </a:ext>
                  </a:extLst>
                </p:cNvPr>
                <p:cNvGrpSpPr/>
                <p:nvPr/>
              </p:nvGrpSpPr>
              <p:grpSpPr>
                <a:xfrm>
                  <a:off x="333375" y="1358556"/>
                  <a:ext cx="9746549" cy="2549873"/>
                  <a:chOff x="333375" y="1358556"/>
                  <a:chExt cx="9746549" cy="2549873"/>
                </a:xfrm>
              </p:grpSpPr>
              <p:pic>
                <p:nvPicPr>
                  <p:cNvPr id="8" name="Picture 7" descr="A screen 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B583FBF7-CEF8-E0A5-AA64-4249AC3ECC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3375" y="1358556"/>
                    <a:ext cx="6509169" cy="2549873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F25C846F-5964-CF7A-C2F0-1C6E14E0D0C6}"/>
                      </a:ext>
                    </a:extLst>
                  </p:cNvPr>
                  <p:cNvGrpSpPr/>
                  <p:nvPr/>
                </p:nvGrpSpPr>
                <p:grpSpPr>
                  <a:xfrm>
                    <a:off x="7025600" y="2402481"/>
                    <a:ext cx="3054324" cy="1423684"/>
                    <a:chOff x="7025600" y="2402481"/>
                    <a:chExt cx="3054324" cy="1423684"/>
                  </a:xfrm>
                </p:grpSpPr>
                <p:sp>
                  <p:nvSpPr>
                    <p:cNvPr id="22" name="Right Brace 21">
                      <a:extLst>
                        <a:ext uri="{FF2B5EF4-FFF2-40B4-BE49-F238E27FC236}">
                          <a16:creationId xmlns:a16="http://schemas.microsoft.com/office/drawing/2014/main" id="{79B4264E-BBAE-7C22-0771-44E484DCE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5600" y="2402481"/>
                      <a:ext cx="304800" cy="636614"/>
                    </a:xfrm>
                    <a:prstGeom prst="rightBrace">
                      <a:avLst/>
                    </a:prstGeom>
                    <a:ln w="571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ight Brace 22">
                      <a:extLst>
                        <a:ext uri="{FF2B5EF4-FFF2-40B4-BE49-F238E27FC236}">
                          <a16:creationId xmlns:a16="http://schemas.microsoft.com/office/drawing/2014/main" id="{D262CDE2-F0B9-CB30-2F0E-7FF84EACF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5600" y="3345612"/>
                      <a:ext cx="304800" cy="480553"/>
                    </a:xfrm>
                    <a:prstGeom prst="rightBrace">
                      <a:avLst/>
                    </a:prstGeom>
                    <a:ln w="571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1E43E1E0-342B-DD9E-4BB5-B9FB3C21DD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88668" y="2536122"/>
                      <a:ext cx="25912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Creating server instance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FBA3971-8824-FBA3-FDB1-376BF9CA43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9122" y="3401222"/>
                      <a:ext cx="20864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Setting a port</a:t>
                      </a:r>
                    </a:p>
                  </p:txBody>
                </p:sp>
              </p:grpSp>
            </p:grpSp>
            <p:pic>
              <p:nvPicPr>
                <p:cNvPr id="14" name="Graphic 13" descr="Rectangle speech bubble">
                  <a:extLst>
                    <a:ext uri="{FF2B5EF4-FFF2-40B4-BE49-F238E27FC236}">
                      <a16:creationId xmlns:a16="http://schemas.microsoft.com/office/drawing/2014/main" id="{B78E8A30-AA28-0A40-EA8F-C759824E4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5981" y="545259"/>
                  <a:ext cx="1705428" cy="1527082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18F634-7017-6A63-C51A-6E6F7A46CCEA}"/>
                  </a:ext>
                </a:extLst>
              </p:cNvPr>
              <p:cNvSpPr txBox="1"/>
              <p:nvPr/>
            </p:nvSpPr>
            <p:spPr>
              <a:xfrm>
                <a:off x="4352414" y="877263"/>
                <a:ext cx="1705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‘Module name’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296C06-E1CF-EA7A-DB27-60C3D1BA6C0D}"/>
                </a:ext>
              </a:extLst>
            </p:cNvPr>
            <p:cNvSpPr/>
            <p:nvPr/>
          </p:nvSpPr>
          <p:spPr>
            <a:xfrm>
              <a:off x="1368619" y="2115916"/>
              <a:ext cx="4770936" cy="325331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93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60EE-8294-BB48-9FF2-C9765269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Quick recap of MVC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97491-BFAC-D4E8-9111-F29B009D2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6223" y="2044636"/>
            <a:ext cx="5645331" cy="27687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3C785-802A-AD78-99E3-C8D385F4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F22AD-E9B4-4657-93B1-4F3277E3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914317-CDC4-BA74-E949-76AF05F5C673}"/>
              </a:ext>
            </a:extLst>
          </p:cNvPr>
          <p:cNvGrpSpPr/>
          <p:nvPr/>
        </p:nvGrpSpPr>
        <p:grpSpPr>
          <a:xfrm>
            <a:off x="300446" y="1708740"/>
            <a:ext cx="5645331" cy="3440520"/>
            <a:chOff x="374469" y="1708740"/>
            <a:chExt cx="5645331" cy="34405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C791C9-3E80-5F32-0469-EA44A6800A1B}"/>
                </a:ext>
              </a:extLst>
            </p:cNvPr>
            <p:cNvSpPr/>
            <p:nvPr/>
          </p:nvSpPr>
          <p:spPr>
            <a:xfrm>
              <a:off x="374469" y="1989180"/>
              <a:ext cx="5645331" cy="478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D64758-1A7E-CA2B-4AAA-6D2D87394920}"/>
                </a:ext>
              </a:extLst>
            </p:cNvPr>
            <p:cNvGrpSpPr/>
            <p:nvPr/>
          </p:nvGrpSpPr>
          <p:grpSpPr>
            <a:xfrm>
              <a:off x="656735" y="1708740"/>
              <a:ext cx="3951731" cy="560880"/>
              <a:chOff x="282266" y="1045811"/>
              <a:chExt cx="3951731" cy="56088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5D8AA5B-A1AC-CFC7-C9AE-8DFA0CD68F7C}"/>
                  </a:ext>
                </a:extLst>
              </p:cNvPr>
              <p:cNvSpPr/>
              <p:nvPr/>
            </p:nvSpPr>
            <p:spPr>
              <a:xfrm>
                <a:off x="282266" y="1045811"/>
                <a:ext cx="3951731" cy="56088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: Rounded Corners 5">
                <a:extLst>
                  <a:ext uri="{FF2B5EF4-FFF2-40B4-BE49-F238E27FC236}">
                    <a16:creationId xmlns:a16="http://schemas.microsoft.com/office/drawing/2014/main" id="{EC9B7243-5032-6D23-2EA4-6E3AF2EE36E3}"/>
                  </a:ext>
                </a:extLst>
              </p:cNvPr>
              <p:cNvSpPr txBox="1"/>
              <p:nvPr/>
            </p:nvSpPr>
            <p:spPr>
              <a:xfrm>
                <a:off x="309646" y="1073191"/>
                <a:ext cx="3896971" cy="50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9366" tIns="0" rIns="149366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b="1" kern="1200" dirty="0">
                    <a:solidFill>
                      <a:schemeClr val="tx1"/>
                    </a:solidFill>
                  </a:rPr>
                  <a:t>M</a:t>
                </a:r>
                <a:r>
                  <a:rPr lang="en-US" sz="1900" kern="1200" dirty="0"/>
                  <a:t>odel, </a:t>
                </a:r>
                <a:r>
                  <a:rPr lang="en-US" sz="1900" b="1" kern="1200" dirty="0">
                    <a:solidFill>
                      <a:schemeClr val="tx1"/>
                    </a:solidFill>
                  </a:rPr>
                  <a:t>V</a:t>
                </a:r>
                <a:r>
                  <a:rPr lang="en-US" sz="1900" kern="1200" dirty="0"/>
                  <a:t>iew and </a:t>
                </a:r>
                <a:r>
                  <a:rPr lang="en-US" sz="1900" b="1" kern="1200" dirty="0">
                    <a:solidFill>
                      <a:schemeClr val="tx1"/>
                    </a:solidFill>
                  </a:rPr>
                  <a:t>C</a:t>
                </a:r>
                <a:r>
                  <a:rPr lang="en-US" sz="1900" kern="1200" dirty="0"/>
                  <a:t>ontroller </a:t>
                </a:r>
                <a:r>
                  <a:rPr lang="en-US" sz="1900" kern="1200" dirty="0">
                    <a:solidFill>
                      <a:schemeClr val="tx1"/>
                    </a:solidFill>
                  </a:rPr>
                  <a:t>(MVC)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22C90F-22BF-4613-1307-DFB3F2C8387F}"/>
                </a:ext>
              </a:extLst>
            </p:cNvPr>
            <p:cNvSpPr/>
            <p:nvPr/>
          </p:nvSpPr>
          <p:spPr>
            <a:xfrm>
              <a:off x="374469" y="2851020"/>
              <a:ext cx="5645331" cy="478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A400EF-CBD4-3825-B774-EF85886AC944}"/>
                </a:ext>
              </a:extLst>
            </p:cNvPr>
            <p:cNvGrpSpPr/>
            <p:nvPr/>
          </p:nvGrpSpPr>
          <p:grpSpPr>
            <a:xfrm>
              <a:off x="656735" y="2570580"/>
              <a:ext cx="3951731" cy="560880"/>
              <a:chOff x="282266" y="1907651"/>
              <a:chExt cx="3951731" cy="56088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DFB264D-993A-E67D-FA6A-B9A2E511C390}"/>
                  </a:ext>
                </a:extLst>
              </p:cNvPr>
              <p:cNvSpPr/>
              <p:nvPr/>
            </p:nvSpPr>
            <p:spPr>
              <a:xfrm>
                <a:off x="282266" y="1907651"/>
                <a:ext cx="3951731" cy="56088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: Rounded Corners 8">
                <a:extLst>
                  <a:ext uri="{FF2B5EF4-FFF2-40B4-BE49-F238E27FC236}">
                    <a16:creationId xmlns:a16="http://schemas.microsoft.com/office/drawing/2014/main" id="{2E026382-BA86-65C3-FB5F-23991A84F8F0}"/>
                  </a:ext>
                </a:extLst>
              </p:cNvPr>
              <p:cNvSpPr txBox="1"/>
              <p:nvPr/>
            </p:nvSpPr>
            <p:spPr>
              <a:xfrm>
                <a:off x="309646" y="1935031"/>
                <a:ext cx="3896971" cy="50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9366" tIns="0" rIns="149366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/>
                  <a:t>Design Pattern for GUI Applications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AFD801-507E-1C6A-8977-E2B0154EA90A}"/>
                </a:ext>
              </a:extLst>
            </p:cNvPr>
            <p:cNvGrpSpPr/>
            <p:nvPr/>
          </p:nvGrpSpPr>
          <p:grpSpPr>
            <a:xfrm>
              <a:off x="374469" y="3712860"/>
              <a:ext cx="5645331" cy="1436400"/>
              <a:chOff x="0" y="3049931"/>
              <a:chExt cx="5645331" cy="1436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7166BB-C720-4401-D55F-C7F09BCDF56E}"/>
                  </a:ext>
                </a:extLst>
              </p:cNvPr>
              <p:cNvSpPr/>
              <p:nvPr/>
            </p:nvSpPr>
            <p:spPr>
              <a:xfrm>
                <a:off x="0" y="3049931"/>
                <a:ext cx="5645331" cy="143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36BFC0-79E8-D030-54A9-36EFDC483E0F}"/>
                  </a:ext>
                </a:extLst>
              </p:cNvPr>
              <p:cNvSpPr txBox="1"/>
              <p:nvPr/>
            </p:nvSpPr>
            <p:spPr>
              <a:xfrm>
                <a:off x="0" y="3049931"/>
                <a:ext cx="5645331" cy="143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38140" tIns="395732" rIns="438140" bIns="135128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Char char="•"/>
                </a:pPr>
                <a:r>
                  <a:rPr lang="en-US" sz="1900" kern="1200" dirty="0">
                    <a:solidFill>
                      <a:schemeClr val="accent5"/>
                    </a:solidFill>
                  </a:rPr>
                  <a:t>One-way</a:t>
                </a:r>
                <a:r>
                  <a:rPr lang="en-US" sz="1900" kern="1200" dirty="0"/>
                  <a:t> databinding</a:t>
                </a: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900" kern="1200" dirty="0"/>
                  <a:t>Self-contained </a:t>
                </a:r>
                <a:r>
                  <a:rPr lang="en-US" sz="1900" kern="1200" dirty="0">
                    <a:solidFill>
                      <a:schemeClr val="accent5"/>
                    </a:solidFill>
                  </a:rPr>
                  <a:t>independent</a:t>
                </a:r>
                <a:r>
                  <a:rPr lang="en-US" sz="1900" kern="1200" dirty="0"/>
                  <a:t> Layers</a:t>
                </a:r>
              </a:p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900" kern="1200" dirty="0"/>
                  <a:t>Widely adopted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B712B1-095B-6157-D817-C1E4D9B6C837}"/>
                </a:ext>
              </a:extLst>
            </p:cNvPr>
            <p:cNvGrpSpPr/>
            <p:nvPr/>
          </p:nvGrpSpPr>
          <p:grpSpPr>
            <a:xfrm>
              <a:off x="656735" y="3432420"/>
              <a:ext cx="3951731" cy="560880"/>
              <a:chOff x="282266" y="2769491"/>
              <a:chExt cx="3951731" cy="56088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2E4EB49-FFB1-19E1-F34D-056B9F755EA2}"/>
                  </a:ext>
                </a:extLst>
              </p:cNvPr>
              <p:cNvSpPr/>
              <p:nvPr/>
            </p:nvSpPr>
            <p:spPr>
              <a:xfrm>
                <a:off x="282266" y="2769491"/>
                <a:ext cx="3951731" cy="560880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: Rounded Corners 12">
                <a:extLst>
                  <a:ext uri="{FF2B5EF4-FFF2-40B4-BE49-F238E27FC236}">
                    <a16:creationId xmlns:a16="http://schemas.microsoft.com/office/drawing/2014/main" id="{0BAA09E2-B042-DC9A-7846-F1C95B465177}"/>
                  </a:ext>
                </a:extLst>
              </p:cNvPr>
              <p:cNvSpPr txBox="1"/>
              <p:nvPr/>
            </p:nvSpPr>
            <p:spPr>
              <a:xfrm>
                <a:off x="309646" y="2796871"/>
                <a:ext cx="3896971" cy="5061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9366" tIns="0" rIns="149366" bIns="0" numCol="1" spcCol="1270" anchor="ctr" anchorCtr="0">
                <a:noAutofit/>
              </a:bodyPr>
              <a:lstStyle/>
              <a:p>
                <a:pPr marL="0" lvl="0" indent="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900" kern="1200"/>
                  <a:t>Characteristics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718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A4D4-218D-924C-EA12-F9527D6B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modules – The ones we create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DF4E4-958A-0AB6-E072-E03D961B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D9770-2CE0-7669-3D6D-67E25297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F9DB4B-6254-03E2-2F94-688EA407ACA9}"/>
              </a:ext>
            </a:extLst>
          </p:cNvPr>
          <p:cNvGrpSpPr/>
          <p:nvPr/>
        </p:nvGrpSpPr>
        <p:grpSpPr>
          <a:xfrm>
            <a:off x="7036047" y="908304"/>
            <a:ext cx="4126504" cy="5137033"/>
            <a:chOff x="7332862" y="908304"/>
            <a:chExt cx="4126504" cy="51370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2BC18D-C43E-11BA-4A1B-524E621F7C87}"/>
                </a:ext>
              </a:extLst>
            </p:cNvPr>
            <p:cNvGrpSpPr/>
            <p:nvPr/>
          </p:nvGrpSpPr>
          <p:grpSpPr>
            <a:xfrm>
              <a:off x="7332862" y="5166589"/>
              <a:ext cx="3915402" cy="878748"/>
              <a:chOff x="7332862" y="5166589"/>
              <a:chExt cx="3915402" cy="87874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A9EEE19-19B2-9719-3F47-3414A364122A}"/>
                  </a:ext>
                </a:extLst>
              </p:cNvPr>
              <p:cNvSpPr/>
              <p:nvPr/>
            </p:nvSpPr>
            <p:spPr>
              <a:xfrm>
                <a:off x="7332862" y="5166589"/>
                <a:ext cx="3915402" cy="878748"/>
              </a:xfrm>
              <a:prstGeom prst="roundRect">
                <a:avLst/>
              </a:prstGeom>
              <a:solidFill>
                <a:srgbClr val="1E1E1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9B446-05DD-0C9E-F9A4-C6A8D1B4EA2C}"/>
                  </a:ext>
                </a:extLst>
              </p:cNvPr>
              <p:cNvSpPr txBox="1"/>
              <p:nvPr/>
            </p:nvSpPr>
            <p:spPr>
              <a:xfrm>
                <a:off x="8746593" y="5166589"/>
                <a:ext cx="1087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Result!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46F1D2C-F341-BF8D-89FD-01D106DC3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5370" y="5505143"/>
                <a:ext cx="1730386" cy="338554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E46C82-A947-76AF-4FBA-068FEC26FAEB}"/>
                </a:ext>
              </a:extLst>
            </p:cNvPr>
            <p:cNvGrpSpPr/>
            <p:nvPr/>
          </p:nvGrpSpPr>
          <p:grpSpPr>
            <a:xfrm>
              <a:off x="7332862" y="908304"/>
              <a:ext cx="4126504" cy="3816341"/>
              <a:chOff x="7332862" y="908304"/>
              <a:chExt cx="4126504" cy="3816341"/>
            </a:xfrm>
          </p:grpSpPr>
          <p:pic>
            <p:nvPicPr>
              <p:cNvPr id="8" name="Picture 7" descr="A computer screen shot of words&#10;&#10;Description automatically generated">
                <a:extLst>
                  <a:ext uri="{FF2B5EF4-FFF2-40B4-BE49-F238E27FC236}">
                    <a16:creationId xmlns:a16="http://schemas.microsoft.com/office/drawing/2014/main" id="{B1B812D7-2D54-DA11-EF41-35B9D8A95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862" y="1826949"/>
                <a:ext cx="4121567" cy="1323439"/>
              </a:xfrm>
              <a:prstGeom prst="rect">
                <a:avLst/>
              </a:prstGeom>
            </p:spPr>
          </p:pic>
          <p:pic>
            <p:nvPicPr>
              <p:cNvPr id="9" name="Picture 8" descr="A black background with white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85F8FE87-8E48-4774-618F-39A04E5B2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862" y="908304"/>
                <a:ext cx="3614392" cy="60239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D7367C-1BE2-4E12-5A30-A1F676219377}"/>
                  </a:ext>
                </a:extLst>
              </p:cNvPr>
              <p:cNvSpPr/>
              <p:nvPr/>
            </p:nvSpPr>
            <p:spPr>
              <a:xfrm>
                <a:off x="7711043" y="2286065"/>
                <a:ext cx="802930" cy="253581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A computer screen shot of text&#10;&#10;Description automatically generated">
                <a:extLst>
                  <a:ext uri="{FF2B5EF4-FFF2-40B4-BE49-F238E27FC236}">
                    <a16:creationId xmlns:a16="http://schemas.microsoft.com/office/drawing/2014/main" id="{686F42CB-C07A-F901-A852-1845C6F3E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2862" y="3559906"/>
                <a:ext cx="4126504" cy="1164739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3F40E2-923C-0331-FBC6-B298D20DA70B}"/>
                  </a:ext>
                </a:extLst>
              </p:cNvPr>
              <p:cNvSpPr/>
              <p:nvPr/>
            </p:nvSpPr>
            <p:spPr>
              <a:xfrm>
                <a:off x="7623713" y="3982047"/>
                <a:ext cx="802930" cy="208953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697B5-5DD8-4309-FE49-838AE65F3DC0}"/>
              </a:ext>
            </a:extLst>
          </p:cNvPr>
          <p:cNvGrpSpPr/>
          <p:nvPr/>
        </p:nvGrpSpPr>
        <p:grpSpPr>
          <a:xfrm>
            <a:off x="1029449" y="964214"/>
            <a:ext cx="4977149" cy="5343315"/>
            <a:chOff x="1029449" y="964214"/>
            <a:chExt cx="4977149" cy="5343315"/>
          </a:xfrm>
        </p:grpSpPr>
        <p:pic>
          <p:nvPicPr>
            <p:cNvPr id="17" name="Graphic 16" descr="Whiteboard on a stand">
              <a:extLst>
                <a:ext uri="{FF2B5EF4-FFF2-40B4-BE49-F238E27FC236}">
                  <a16:creationId xmlns:a16="http://schemas.microsoft.com/office/drawing/2014/main" id="{6F89C4E4-3F5B-2EF5-D103-6E0131A4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385BF9-0F34-AD5E-5DF9-38FC1E946C44}"/>
                </a:ext>
              </a:extLst>
            </p:cNvPr>
            <p:cNvSpPr txBox="1"/>
            <p:nvPr/>
          </p:nvSpPr>
          <p:spPr>
            <a:xfrm>
              <a:off x="1640793" y="990685"/>
              <a:ext cx="3623416" cy="243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300000"/>
                </a:lnSpc>
                <a:buFont typeface="+mj-lt"/>
                <a:buAutoNum type="arabicPeriod"/>
              </a:pPr>
              <a:r>
                <a:rPr lang="en-US" dirty="0"/>
                <a:t>Creation of a file</a:t>
              </a:r>
            </a:p>
            <a:p>
              <a:pPr marL="342900" indent="-342900">
                <a:lnSpc>
                  <a:spcPct val="300000"/>
                </a:lnSpc>
                <a:buFont typeface="+mj-lt"/>
                <a:buAutoNum type="arabicPeriod"/>
              </a:pPr>
              <a:r>
                <a:rPr lang="en-US" dirty="0"/>
                <a:t>Exportation of something</a:t>
              </a:r>
            </a:p>
            <a:p>
              <a:pPr marL="342900" indent="-342900">
                <a:lnSpc>
                  <a:spcPct val="300000"/>
                </a:lnSpc>
                <a:buFont typeface="+mj-lt"/>
                <a:buAutoNum type="arabicPeriod"/>
              </a:pPr>
              <a:r>
                <a:rPr lang="en-US" dirty="0"/>
                <a:t>Importation of something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F8969-099D-E400-99D5-E15586DC3BCD}"/>
              </a:ext>
            </a:extLst>
          </p:cNvPr>
          <p:cNvGrpSpPr/>
          <p:nvPr/>
        </p:nvGrpSpPr>
        <p:grpSpPr>
          <a:xfrm>
            <a:off x="4731894" y="836349"/>
            <a:ext cx="2359941" cy="990600"/>
            <a:chOff x="374466" y="2438400"/>
            <a:chExt cx="2359941" cy="990600"/>
          </a:xfrm>
        </p:grpSpPr>
        <p:pic>
          <p:nvPicPr>
            <p:cNvPr id="20" name="Graphic 19" descr="A flying arrow">
              <a:extLst>
                <a:ext uri="{FF2B5EF4-FFF2-40B4-BE49-F238E27FC236}">
                  <a16:creationId xmlns:a16="http://schemas.microsoft.com/office/drawing/2014/main" id="{122432BE-43AA-69BB-FAE6-45EE7E43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B0DCC-D64C-06B3-28D0-E3C766F482D4}"/>
                </a:ext>
              </a:extLst>
            </p:cNvPr>
            <p:cNvSpPr txBox="1"/>
            <p:nvPr/>
          </p:nvSpPr>
          <p:spPr>
            <a:xfrm rot="21125921">
              <a:off x="1039012" y="2723502"/>
              <a:ext cx="103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creation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19D58F-9234-FB60-1C78-BB326A32108F}"/>
              </a:ext>
            </a:extLst>
          </p:cNvPr>
          <p:cNvGrpSpPr/>
          <p:nvPr/>
        </p:nvGrpSpPr>
        <p:grpSpPr>
          <a:xfrm rot="512770">
            <a:off x="4778530" y="1961122"/>
            <a:ext cx="2359941" cy="990600"/>
            <a:chOff x="374466" y="2438400"/>
            <a:chExt cx="2359941" cy="990600"/>
          </a:xfrm>
        </p:grpSpPr>
        <p:pic>
          <p:nvPicPr>
            <p:cNvPr id="23" name="Graphic 22" descr="A flying arrow">
              <a:extLst>
                <a:ext uri="{FF2B5EF4-FFF2-40B4-BE49-F238E27FC236}">
                  <a16:creationId xmlns:a16="http://schemas.microsoft.com/office/drawing/2014/main" id="{8831F69B-D820-9024-AB16-6601CABB7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7F1823-4AB2-9E79-9D4C-2804EE2A161A}"/>
                </a:ext>
              </a:extLst>
            </p:cNvPr>
            <p:cNvSpPr txBox="1"/>
            <p:nvPr/>
          </p:nvSpPr>
          <p:spPr>
            <a:xfrm rot="21125921">
              <a:off x="901031" y="2745850"/>
              <a:ext cx="1305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exportation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34EAE1-D5BB-8F6B-E5F9-7810C972B181}"/>
              </a:ext>
            </a:extLst>
          </p:cNvPr>
          <p:cNvGrpSpPr/>
          <p:nvPr/>
        </p:nvGrpSpPr>
        <p:grpSpPr>
          <a:xfrm rot="1335515">
            <a:off x="4692647" y="3194371"/>
            <a:ext cx="2359941" cy="990600"/>
            <a:chOff x="374466" y="2438400"/>
            <a:chExt cx="2359941" cy="990600"/>
          </a:xfrm>
        </p:grpSpPr>
        <p:pic>
          <p:nvPicPr>
            <p:cNvPr id="26" name="Graphic 25" descr="A flying arrow">
              <a:extLst>
                <a:ext uri="{FF2B5EF4-FFF2-40B4-BE49-F238E27FC236}">
                  <a16:creationId xmlns:a16="http://schemas.microsoft.com/office/drawing/2014/main" id="{29C2AB0C-3A65-9CA3-C20A-5D13E057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4466" y="2438400"/>
              <a:ext cx="2359941" cy="990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9391A5-BDD8-9862-E24F-14285D7FEE8E}"/>
                </a:ext>
              </a:extLst>
            </p:cNvPr>
            <p:cNvSpPr txBox="1"/>
            <p:nvPr/>
          </p:nvSpPr>
          <p:spPr>
            <a:xfrm rot="21125921">
              <a:off x="834146" y="2749103"/>
              <a:ext cx="144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importation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69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E63C20F-9D87-B2E6-71AD-313E66753E5E}"/>
              </a:ext>
            </a:extLst>
          </p:cNvPr>
          <p:cNvGrpSpPr/>
          <p:nvPr/>
        </p:nvGrpSpPr>
        <p:grpSpPr>
          <a:xfrm>
            <a:off x="9021478" y="1476407"/>
            <a:ext cx="2164721" cy="3820255"/>
            <a:chOff x="388297" y="2487872"/>
            <a:chExt cx="2164721" cy="38202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3DFD8F9-F4C9-E549-2FC4-172518CC0CC4}"/>
                </a:ext>
              </a:extLst>
            </p:cNvPr>
            <p:cNvGrpSpPr/>
            <p:nvPr/>
          </p:nvGrpSpPr>
          <p:grpSpPr>
            <a:xfrm>
              <a:off x="388297" y="3492288"/>
              <a:ext cx="798457" cy="2815839"/>
              <a:chOff x="3325709" y="2859460"/>
              <a:chExt cx="1200042" cy="423206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DED88BA-E11F-B3B8-3B19-83078DD7AC8F}"/>
                  </a:ext>
                </a:extLst>
              </p:cNvPr>
              <p:cNvGrpSpPr/>
              <p:nvPr/>
            </p:nvGrpSpPr>
            <p:grpSpPr>
              <a:xfrm>
                <a:off x="3325709" y="2859460"/>
                <a:ext cx="1200042" cy="4232067"/>
                <a:chOff x="3325709" y="2859460"/>
                <a:chExt cx="1200042" cy="4232067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2A1D3ED-7E1F-6D31-7B07-71C6B10F3C06}"/>
                    </a:ext>
                  </a:extLst>
                </p:cNvPr>
                <p:cNvGrpSpPr/>
                <p:nvPr/>
              </p:nvGrpSpPr>
              <p:grpSpPr>
                <a:xfrm>
                  <a:off x="3325709" y="2859460"/>
                  <a:ext cx="1200042" cy="4232067"/>
                  <a:chOff x="882864" y="2537404"/>
                  <a:chExt cx="1200042" cy="4232067"/>
                </a:xfrm>
              </p:grpSpPr>
              <p:pic>
                <p:nvPicPr>
                  <p:cNvPr id="13" name="Graphic 12" descr="Girl crossing her arms">
                    <a:extLst>
                      <a:ext uri="{FF2B5EF4-FFF2-40B4-BE49-F238E27FC236}">
                        <a16:creationId xmlns:a16="http://schemas.microsoft.com/office/drawing/2014/main" id="{EAADD218-CFEF-DB54-F9EA-E875B55274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31" y="3235696"/>
                    <a:ext cx="1171575" cy="3533775"/>
                  </a:xfrm>
                  <a:prstGeom prst="rect">
                    <a:avLst/>
                  </a:prstGeom>
                </p:spPr>
              </p:pic>
              <p:pic>
                <p:nvPicPr>
                  <p:cNvPr id="16" name="Graphic 15" descr="Woman with top knot">
                    <a:extLst>
                      <a:ext uri="{FF2B5EF4-FFF2-40B4-BE49-F238E27FC236}">
                        <a16:creationId xmlns:a16="http://schemas.microsoft.com/office/drawing/2014/main" id="{4B923C1E-4C18-A281-1663-763A75ACCD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2864" y="2537404"/>
                    <a:ext cx="819150" cy="9048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Graphic 23" descr="Happy face with large eyes">
                  <a:extLst>
                    <a:ext uri="{FF2B5EF4-FFF2-40B4-BE49-F238E27FC236}">
                      <a16:creationId xmlns:a16="http://schemas.microsoft.com/office/drawing/2014/main" id="{F3960831-D560-8C82-0ECA-8113C144A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9130" y="3300248"/>
                  <a:ext cx="352425" cy="333375"/>
                </a:xfrm>
                <a:prstGeom prst="rect">
                  <a:avLst/>
                </a:prstGeom>
              </p:spPr>
            </p:pic>
          </p:grpSp>
          <p:pic>
            <p:nvPicPr>
              <p:cNvPr id="26" name="Graphic 25" descr="A face mask">
                <a:extLst>
                  <a:ext uri="{FF2B5EF4-FFF2-40B4-BE49-F238E27FC236}">
                    <a16:creationId xmlns:a16="http://schemas.microsoft.com/office/drawing/2014/main" id="{6B7E94F6-64A8-8EC1-5538-09ADDDC33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99978" y="3358874"/>
                <a:ext cx="561975" cy="409575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2159F9-0765-69DE-FE73-9760CB27DD00}"/>
                </a:ext>
              </a:extLst>
            </p:cNvPr>
            <p:cNvGrpSpPr/>
            <p:nvPr/>
          </p:nvGrpSpPr>
          <p:grpSpPr>
            <a:xfrm>
              <a:off x="898663" y="2487872"/>
              <a:ext cx="1654355" cy="1468362"/>
              <a:chOff x="1089766" y="2468885"/>
              <a:chExt cx="1654355" cy="1468362"/>
            </a:xfrm>
          </p:grpSpPr>
          <p:pic>
            <p:nvPicPr>
              <p:cNvPr id="30" name="Graphic 29" descr="A cloud though bubble">
                <a:extLst>
                  <a:ext uri="{FF2B5EF4-FFF2-40B4-BE49-F238E27FC236}">
                    <a16:creationId xmlns:a16="http://schemas.microsoft.com/office/drawing/2014/main" id="{EF02C27E-68BB-7CE9-261A-0099AF8C1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89766" y="2468885"/>
                <a:ext cx="1654355" cy="146836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D98639-9E7E-AFF7-8A38-FAFA35B4713A}"/>
                  </a:ext>
                </a:extLst>
              </p:cNvPr>
              <p:cNvSpPr txBox="1"/>
              <p:nvPr/>
            </p:nvSpPr>
            <p:spPr>
              <a:xfrm>
                <a:off x="1352468" y="2812660"/>
                <a:ext cx="13916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</a:rPr>
                  <a:t>Check</a:t>
                </a:r>
                <a:r>
                  <a:rPr lang="en-US" dirty="0"/>
                  <a:t> what you install!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F56D9D-3E6C-D997-C0F7-39A4FD30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Third party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7BE43-6441-8D5A-17C2-F78654706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Modules available by using Node Package Manager (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use them: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F789-14CD-1A15-6940-1A01FFC9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CC77-C9E4-715F-00A6-7B7735B8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C77008-4D90-D1CF-FF5A-DDFAABD6EDFC}"/>
              </a:ext>
            </a:extLst>
          </p:cNvPr>
          <p:cNvGrpSpPr/>
          <p:nvPr/>
        </p:nvGrpSpPr>
        <p:grpSpPr>
          <a:xfrm>
            <a:off x="6505575" y="3308580"/>
            <a:ext cx="3691304" cy="598965"/>
            <a:chOff x="6505575" y="3861426"/>
            <a:chExt cx="3691304" cy="59896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422DB3D-FFB1-BD29-6035-199CB7D29A15}"/>
                </a:ext>
              </a:extLst>
            </p:cNvPr>
            <p:cNvSpPr/>
            <p:nvPr/>
          </p:nvSpPr>
          <p:spPr>
            <a:xfrm>
              <a:off x="6505575" y="3861426"/>
              <a:ext cx="3691304" cy="598965"/>
            </a:xfrm>
            <a:prstGeom prst="roundRect">
              <a:avLst/>
            </a:prstGeom>
            <a:solidFill>
              <a:srgbClr val="1E1E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FBBC24-8E2C-33AD-4715-093A46286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4064" y="3895274"/>
              <a:ext cx="3481286" cy="490652"/>
            </a:xfrm>
            <a:prstGeom prst="rect">
              <a:avLst/>
            </a:prstGeom>
          </p:spPr>
        </p:pic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AF1D7B-FB40-0689-DD58-BAEDE3EDC347}"/>
              </a:ext>
            </a:extLst>
          </p:cNvPr>
          <p:cNvSpPr txBox="1">
            <a:spLocks/>
          </p:cNvSpPr>
          <p:nvPr/>
        </p:nvSpPr>
        <p:spPr>
          <a:xfrm>
            <a:off x="5999347" y="920630"/>
            <a:ext cx="5645331" cy="5527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packages </a:t>
            </a:r>
          </a:p>
          <a:p>
            <a:pPr lvl="1"/>
            <a:r>
              <a:rPr lang="en-US" dirty="0"/>
              <a:t>Express</a:t>
            </a:r>
          </a:p>
          <a:p>
            <a:pPr lvl="1"/>
            <a:r>
              <a:rPr lang="en-US" dirty="0" err="1"/>
              <a:t>Moongose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2B73E-931E-260B-74BC-3A93A1896404}"/>
              </a:ext>
            </a:extLst>
          </p:cNvPr>
          <p:cNvGrpSpPr/>
          <p:nvPr/>
        </p:nvGrpSpPr>
        <p:grpSpPr>
          <a:xfrm>
            <a:off x="2437317" y="2894867"/>
            <a:ext cx="1457325" cy="1876425"/>
            <a:chOff x="2437317" y="3447713"/>
            <a:chExt cx="1457325" cy="1876425"/>
          </a:xfrm>
        </p:grpSpPr>
        <p:pic>
          <p:nvPicPr>
            <p:cNvPr id="10" name="Graphic 9" descr="Rectangle sign with handle">
              <a:extLst>
                <a:ext uri="{FF2B5EF4-FFF2-40B4-BE49-F238E27FC236}">
                  <a16:creationId xmlns:a16="http://schemas.microsoft.com/office/drawing/2014/main" id="{C6761273-8847-7912-67C6-2B776574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7317" y="3447713"/>
              <a:ext cx="1457325" cy="18764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F22840-FE35-59EF-3ADE-0025F4B4C724}"/>
                </a:ext>
              </a:extLst>
            </p:cNvPr>
            <p:cNvSpPr txBox="1"/>
            <p:nvPr/>
          </p:nvSpPr>
          <p:spPr>
            <a:xfrm>
              <a:off x="2554775" y="3895274"/>
              <a:ext cx="122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Installation</a:t>
              </a:r>
            </a:p>
          </p:txBody>
        </p:sp>
      </p:grpSp>
      <p:pic>
        <p:nvPicPr>
          <p:cNvPr id="14" name="Graphic 13" descr="A flying arrow">
            <a:extLst>
              <a:ext uri="{FF2B5EF4-FFF2-40B4-BE49-F238E27FC236}">
                <a16:creationId xmlns:a16="http://schemas.microsoft.com/office/drawing/2014/main" id="{399FB134-5371-6AE8-AF63-1EF53BF179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2770">
            <a:off x="4020138" y="3046006"/>
            <a:ext cx="2359941" cy="990600"/>
          </a:xfrm>
          <a:prstGeom prst="rect">
            <a:avLst/>
          </a:prstGeom>
        </p:spPr>
      </p:pic>
      <p:pic>
        <p:nvPicPr>
          <p:cNvPr id="20" name="Graphic 19" descr="A ribbon banner">
            <a:extLst>
              <a:ext uri="{FF2B5EF4-FFF2-40B4-BE49-F238E27FC236}">
                <a16:creationId xmlns:a16="http://schemas.microsoft.com/office/drawing/2014/main" id="{B0357DB7-72FC-3E56-0CC2-D1357D3E1B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08202" y="5556370"/>
            <a:ext cx="2686050" cy="762000"/>
          </a:xfrm>
          <a:prstGeom prst="rect">
            <a:avLst/>
          </a:prstGeom>
        </p:spPr>
      </p:pic>
      <p:pic>
        <p:nvPicPr>
          <p:cNvPr id="22" name="Graphic 21" descr="A flying arrow">
            <a:extLst>
              <a:ext uri="{FF2B5EF4-FFF2-40B4-BE49-F238E27FC236}">
                <a16:creationId xmlns:a16="http://schemas.microsoft.com/office/drawing/2014/main" id="{E7FCEB3F-5D28-1A0C-BA95-3F8A454B0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7575504" y="4406343"/>
            <a:ext cx="1551447" cy="6512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12C73F-1973-1DFF-AF00-A77EE84CEA99}"/>
              </a:ext>
            </a:extLst>
          </p:cNvPr>
          <p:cNvSpPr txBox="1"/>
          <p:nvPr/>
        </p:nvSpPr>
        <p:spPr>
          <a:xfrm>
            <a:off x="7723665" y="5689330"/>
            <a:ext cx="142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</p:spTree>
    <p:extLst>
      <p:ext uri="{BB962C8B-B14F-4D97-AF65-F5344CB8AC3E}">
        <p14:creationId xmlns:p14="http://schemas.microsoft.com/office/powerpoint/2010/main" val="9716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D7B8-E8F7-17C9-BDF9-84091877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00718-6414-BF5F-9E2F-5F89C439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6E621-78B8-ECD1-58E6-8C850424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BBEE7-F9D9-667F-6AE3-1A75CCCF1768}"/>
              </a:ext>
            </a:extLst>
          </p:cNvPr>
          <p:cNvGrpSpPr/>
          <p:nvPr/>
        </p:nvGrpSpPr>
        <p:grpSpPr>
          <a:xfrm>
            <a:off x="4251284" y="871788"/>
            <a:ext cx="3689432" cy="694920"/>
            <a:chOff x="4295775" y="1287394"/>
            <a:chExt cx="3689432" cy="69492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6361D6B-2C41-964D-AE06-79222CCF934A}"/>
                </a:ext>
              </a:extLst>
            </p:cNvPr>
            <p:cNvSpPr/>
            <p:nvPr/>
          </p:nvSpPr>
          <p:spPr>
            <a:xfrm>
              <a:off x="4295775" y="1287394"/>
              <a:ext cx="3689432" cy="694920"/>
            </a:xfrm>
            <a:prstGeom prst="roundRect">
              <a:avLst/>
            </a:prstGeom>
            <a:solidFill>
              <a:srgbClr val="1E1E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95DD6E-332A-A268-6CAB-8DC63CA5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5613" y="1607678"/>
              <a:ext cx="2507881" cy="3276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98E04-A1D4-79DD-DEE8-B3E170939402}"/>
                </a:ext>
              </a:extLst>
            </p:cNvPr>
            <p:cNvSpPr txBox="1"/>
            <p:nvPr/>
          </p:nvSpPr>
          <p:spPr>
            <a:xfrm>
              <a:off x="4821682" y="1291478"/>
              <a:ext cx="2635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Installation in terminal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7585D5-D68C-03AE-8EE9-175AF33FC621}"/>
              </a:ext>
            </a:extLst>
          </p:cNvPr>
          <p:cNvSpPr txBox="1"/>
          <p:nvPr/>
        </p:nvSpPr>
        <p:spPr>
          <a:xfrm>
            <a:off x="4879277" y="5062884"/>
            <a:ext cx="2433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can access to the functions of express!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3200E0-69C3-0C09-4719-CE15EEC03F9F}"/>
              </a:ext>
            </a:extLst>
          </p:cNvPr>
          <p:cNvGrpSpPr/>
          <p:nvPr/>
        </p:nvGrpSpPr>
        <p:grpSpPr>
          <a:xfrm>
            <a:off x="1943100" y="2438496"/>
            <a:ext cx="8305800" cy="1752600"/>
            <a:chOff x="1827870" y="2216037"/>
            <a:chExt cx="8305800" cy="1752600"/>
          </a:xfrm>
        </p:grpSpPr>
        <p:pic>
          <p:nvPicPr>
            <p:cNvPr id="15" name="Picture 14" descr="A blue background with white text&#10;&#10;Description automatically generated">
              <a:extLst>
                <a:ext uri="{FF2B5EF4-FFF2-40B4-BE49-F238E27FC236}">
                  <a16:creationId xmlns:a16="http://schemas.microsoft.com/office/drawing/2014/main" id="{A20D2B50-CD7E-7D90-848B-A90B7C7D6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870" y="2216037"/>
              <a:ext cx="8305800" cy="17526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F1F3E7-4459-953E-9347-9ED2A30CCDB9}"/>
                </a:ext>
              </a:extLst>
            </p:cNvPr>
            <p:cNvSpPr/>
            <p:nvPr/>
          </p:nvSpPr>
          <p:spPr>
            <a:xfrm>
              <a:off x="2628899" y="3167995"/>
              <a:ext cx="6981825" cy="47055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9D18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607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3BBB-959D-4A76-1786-0DEDC831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philosophy </a:t>
            </a:r>
            <a:r>
              <a:rPr lang="en-US"/>
              <a:t>of Node.js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BF736-9648-C6C2-1618-DDD35A53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CEC53-383D-9C58-67FF-DD47DA8A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9258EA7-57E5-B6CF-A65F-4C9E44085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910303"/>
              </p:ext>
            </p:extLst>
          </p:nvPr>
        </p:nvGraphicFramePr>
        <p:xfrm>
          <a:off x="374468" y="953589"/>
          <a:ext cx="11443063" cy="55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437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/>
              <a:t>Node.js </a:t>
            </a:r>
            <a:r>
              <a:rPr lang="en-US" dirty="0"/>
              <a:t>overview </a:t>
            </a:r>
          </a:p>
          <a:p>
            <a:pPr>
              <a:spcAft>
                <a:spcPts val="1000"/>
              </a:spcAft>
            </a:pPr>
            <a:r>
              <a:rPr lang="en-US" b="1" dirty="0"/>
              <a:t>Socket.io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Getting Started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with Node.js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Comparison &amp; Summary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217335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28E8-E00E-E619-95D6-1436BE02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&amp; Socket.io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A8B9D-A697-E785-A6A6-C7E27E88C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feeling a connection, but are you not a bit too pushy?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8CB3-5F6F-98DA-D7D8-468604B6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BBAA-1C25-08FE-4314-10559DBA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76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45A5-8ED2-FD29-481E-AC3A23C4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&amp; Back-End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0E3BC-E6B4-0B34-06E4-43D968C1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895C1-8015-4B6C-EA44-752F2551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973661-791B-4EA9-B9AE-388916510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36477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B57E7BC-3780-8BE7-1184-1CBD5DB13F1F}"/>
              </a:ext>
            </a:extLst>
          </p:cNvPr>
          <p:cNvGrpSpPr/>
          <p:nvPr/>
        </p:nvGrpSpPr>
        <p:grpSpPr>
          <a:xfrm>
            <a:off x="141360" y="1703754"/>
            <a:ext cx="3536714" cy="3450490"/>
            <a:chOff x="1035285" y="2709001"/>
            <a:chExt cx="1996498" cy="19478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1CB4EE-A62A-1D97-3015-D346A6A87380}"/>
                </a:ext>
              </a:extLst>
            </p:cNvPr>
            <p:cNvSpPr/>
            <p:nvPr/>
          </p:nvSpPr>
          <p:spPr>
            <a:xfrm>
              <a:off x="1035285" y="3727361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Lightweight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96A632-09F1-D115-750B-6D55817496F1}"/>
                </a:ext>
              </a:extLst>
            </p:cNvPr>
            <p:cNvSpPr/>
            <p:nvPr/>
          </p:nvSpPr>
          <p:spPr>
            <a:xfrm>
              <a:off x="1953736" y="3217076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Responsive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36269F-A651-0FF6-3933-8C5A75D5D8BB}"/>
                </a:ext>
              </a:extLst>
            </p:cNvPr>
            <p:cNvSpPr/>
            <p:nvPr/>
          </p:nvSpPr>
          <p:spPr>
            <a:xfrm>
              <a:off x="1035285" y="2709001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Client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facing</a:t>
              </a:r>
              <a:endParaRPr lang="en-US" sz="25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F16FA2-947E-CD10-9343-B98B497F1804}"/>
              </a:ext>
            </a:extLst>
          </p:cNvPr>
          <p:cNvGrpSpPr/>
          <p:nvPr/>
        </p:nvGrpSpPr>
        <p:grpSpPr>
          <a:xfrm rot="10800000">
            <a:off x="8513927" y="1703755"/>
            <a:ext cx="3536714" cy="3450490"/>
            <a:chOff x="1035285" y="2709001"/>
            <a:chExt cx="1996498" cy="194782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A2F90F-F259-3CF4-B38E-AE3205349EDB}"/>
                </a:ext>
              </a:extLst>
            </p:cNvPr>
            <p:cNvSpPr/>
            <p:nvPr/>
          </p:nvSpPr>
          <p:spPr>
            <a:xfrm rot="10800000">
              <a:off x="1035285" y="3727361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Heavy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lifting</a:t>
              </a:r>
              <a:endParaRPr lang="en-US" sz="2500" kern="120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3CBF42-DCC9-C8D9-D5E0-EA27986A178E}"/>
                </a:ext>
              </a:extLst>
            </p:cNvPr>
            <p:cNvSpPr/>
            <p:nvPr/>
          </p:nvSpPr>
          <p:spPr>
            <a:xfrm rot="10800000">
              <a:off x="1953736" y="3217076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State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17AAB7-417F-7CFC-2288-E42FD7D4BD21}"/>
                </a:ext>
              </a:extLst>
            </p:cNvPr>
            <p:cNvSpPr/>
            <p:nvPr/>
          </p:nvSpPr>
          <p:spPr>
            <a:xfrm rot="10800000">
              <a:off x="1035285" y="2709001"/>
              <a:ext cx="1078047" cy="929464"/>
            </a:xfrm>
            <a:custGeom>
              <a:avLst/>
              <a:gdLst>
                <a:gd name="connsiteX0" fmla="*/ 0 w 1078047"/>
                <a:gd name="connsiteY0" fmla="*/ 464732 h 929464"/>
                <a:gd name="connsiteX1" fmla="*/ 232366 w 1078047"/>
                <a:gd name="connsiteY1" fmla="*/ 0 h 929464"/>
                <a:gd name="connsiteX2" fmla="*/ 845681 w 1078047"/>
                <a:gd name="connsiteY2" fmla="*/ 0 h 929464"/>
                <a:gd name="connsiteX3" fmla="*/ 1078047 w 1078047"/>
                <a:gd name="connsiteY3" fmla="*/ 464732 h 929464"/>
                <a:gd name="connsiteX4" fmla="*/ 845681 w 1078047"/>
                <a:gd name="connsiteY4" fmla="*/ 929464 h 929464"/>
                <a:gd name="connsiteX5" fmla="*/ 232366 w 1078047"/>
                <a:gd name="connsiteY5" fmla="*/ 929464 h 929464"/>
                <a:gd name="connsiteX6" fmla="*/ 0 w 1078047"/>
                <a:gd name="connsiteY6" fmla="*/ 464732 h 9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8047" h="929464">
                  <a:moveTo>
                    <a:pt x="0" y="464732"/>
                  </a:moveTo>
                  <a:lnTo>
                    <a:pt x="232366" y="0"/>
                  </a:lnTo>
                  <a:lnTo>
                    <a:pt x="845681" y="0"/>
                  </a:lnTo>
                  <a:lnTo>
                    <a:pt x="1078047" y="464732"/>
                  </a:lnTo>
                  <a:lnTo>
                    <a:pt x="845681" y="929464"/>
                  </a:lnTo>
                  <a:lnTo>
                    <a:pt x="232366" y="929464"/>
                  </a:lnTo>
                  <a:lnTo>
                    <a:pt x="0" y="46473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293" tIns="175985" rIns="167293" bIns="17598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420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52E-FD0C-C5BA-DFA7-D2E1625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5F58A-54AC-AD78-3C6F-51ED6FA2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BB33-3AD0-B241-8BC8-D714DF19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80F481-D89D-A609-FB98-0C94C138B927}"/>
              </a:ext>
            </a:extLst>
          </p:cNvPr>
          <p:cNvGrpSpPr/>
          <p:nvPr/>
        </p:nvGrpSpPr>
        <p:grpSpPr>
          <a:xfrm>
            <a:off x="6282218" y="832775"/>
            <a:ext cx="4813783" cy="5059632"/>
            <a:chOff x="6282218" y="617268"/>
            <a:chExt cx="4813783" cy="50596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91B5AB-F939-52E0-78FC-A259BCA33CB8}"/>
                </a:ext>
              </a:extLst>
            </p:cNvPr>
            <p:cNvGrpSpPr/>
            <p:nvPr/>
          </p:nvGrpSpPr>
          <p:grpSpPr>
            <a:xfrm>
              <a:off x="8943351" y="1181100"/>
              <a:ext cx="2152650" cy="4495800"/>
              <a:chOff x="8943351" y="1181100"/>
              <a:chExt cx="2152650" cy="4495800"/>
            </a:xfrm>
          </p:grpSpPr>
          <p:pic>
            <p:nvPicPr>
              <p:cNvPr id="16" name="Graphic 15" descr="Man holding sign">
                <a:extLst>
                  <a:ext uri="{FF2B5EF4-FFF2-40B4-BE49-F238E27FC236}">
                    <a16:creationId xmlns:a16="http://schemas.microsoft.com/office/drawing/2014/main" id="{E468319B-1C2D-C1E7-B551-43C494046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8943351" y="1181100"/>
                <a:ext cx="2152650" cy="44958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024524-500C-164F-192E-5CC0B7802AF2}"/>
                  </a:ext>
                </a:extLst>
              </p:cNvPr>
              <p:cNvSpPr txBox="1"/>
              <p:nvPr/>
            </p:nvSpPr>
            <p:spPr>
              <a:xfrm>
                <a:off x="9156863" y="2415780"/>
                <a:ext cx="181281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WebSockets</a:t>
                </a:r>
                <a:r>
                  <a:rPr lang="en-US" sz="1400" dirty="0"/>
                  <a:t> allow for </a:t>
                </a:r>
                <a:r>
                  <a:rPr lang="en-US" sz="1400" dirty="0">
                    <a:solidFill>
                      <a:schemeClr val="accent5"/>
                    </a:solidFill>
                  </a:rPr>
                  <a:t>stateful, bidirectional</a:t>
                </a:r>
                <a:r>
                  <a:rPr lang="en-US" sz="1400" dirty="0"/>
                  <a:t> and </a:t>
                </a:r>
                <a:r>
                  <a:rPr lang="en-US" sz="1400" dirty="0">
                    <a:solidFill>
                      <a:schemeClr val="accent5"/>
                    </a:solidFill>
                  </a:rPr>
                  <a:t>full duplex </a:t>
                </a:r>
                <a:r>
                  <a:rPr lang="en-US" sz="1400" dirty="0"/>
                  <a:t>communication</a:t>
                </a:r>
              </a:p>
              <a:p>
                <a:endParaRPr lang="en-US" sz="1400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03C544-1865-CF7B-C92F-72DD5565BC04}"/>
                </a:ext>
              </a:extLst>
            </p:cNvPr>
            <p:cNvGrpSpPr/>
            <p:nvPr/>
          </p:nvGrpSpPr>
          <p:grpSpPr>
            <a:xfrm>
              <a:off x="6282218" y="617268"/>
              <a:ext cx="3168946" cy="5022484"/>
              <a:chOff x="6282218" y="617268"/>
              <a:chExt cx="3168946" cy="5022484"/>
            </a:xfrm>
          </p:grpSpPr>
          <p:grpSp>
            <p:nvGrpSpPr>
              <p:cNvPr id="20" name="Content Placeholder 13" descr="Woman in a wheelchair">
                <a:extLst>
                  <a:ext uri="{FF2B5EF4-FFF2-40B4-BE49-F238E27FC236}">
                    <a16:creationId xmlns:a16="http://schemas.microsoft.com/office/drawing/2014/main" id="{D8640087-603D-36EB-E36D-5F278C487614}"/>
                  </a:ext>
                </a:extLst>
              </p:cNvPr>
              <p:cNvGrpSpPr/>
              <p:nvPr/>
            </p:nvGrpSpPr>
            <p:grpSpPr>
              <a:xfrm>
                <a:off x="6282218" y="2187622"/>
                <a:ext cx="2596132" cy="3452130"/>
                <a:chOff x="6282218" y="2187622"/>
                <a:chExt cx="2596132" cy="3452130"/>
              </a:xfrm>
            </p:grpSpPr>
            <p:grpSp>
              <p:nvGrpSpPr>
                <p:cNvPr id="21" name="Content Placeholder 13" descr="Woman in a wheelchair">
                  <a:extLst>
                    <a:ext uri="{FF2B5EF4-FFF2-40B4-BE49-F238E27FC236}">
                      <a16:creationId xmlns:a16="http://schemas.microsoft.com/office/drawing/2014/main" id="{BA5DDF0D-631F-F6EC-03FC-0FC74F9CE256}"/>
                    </a:ext>
                  </a:extLst>
                </p:cNvPr>
                <p:cNvGrpSpPr/>
                <p:nvPr/>
              </p:nvGrpSpPr>
              <p:grpSpPr>
                <a:xfrm>
                  <a:off x="6282218" y="2737716"/>
                  <a:ext cx="2596132" cy="2902037"/>
                  <a:chOff x="6282218" y="2737716"/>
                  <a:chExt cx="2596132" cy="2902037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EEF8CA78-B56E-CAC0-7839-3267DE7748AD}"/>
                      </a:ext>
                    </a:extLst>
                  </p:cNvPr>
                  <p:cNvSpPr/>
                  <p:nvPr/>
                </p:nvSpPr>
                <p:spPr>
                  <a:xfrm>
                    <a:off x="6586463" y="2737716"/>
                    <a:ext cx="2227311" cy="2480429"/>
                  </a:xfrm>
                  <a:custGeom>
                    <a:avLst/>
                    <a:gdLst>
                      <a:gd name="connsiteX0" fmla="*/ 2227402 w 2227311"/>
                      <a:gd name="connsiteY0" fmla="*/ 2399839 h 2480429"/>
                      <a:gd name="connsiteX1" fmla="*/ 1950539 w 2227311"/>
                      <a:gd name="connsiteY1" fmla="*/ 2415080 h 2480429"/>
                      <a:gd name="connsiteX2" fmla="*/ 1908628 w 2227311"/>
                      <a:gd name="connsiteY2" fmla="*/ 2446797 h 2480429"/>
                      <a:gd name="connsiteX3" fmla="*/ 1638118 w 2227311"/>
                      <a:gd name="connsiteY3" fmla="*/ 2481564 h 2480429"/>
                      <a:gd name="connsiteX4" fmla="*/ 1358083 w 2227311"/>
                      <a:gd name="connsiteY4" fmla="*/ 2477753 h 2480429"/>
                      <a:gd name="connsiteX5" fmla="*/ 1305220 w 2227311"/>
                      <a:gd name="connsiteY5" fmla="*/ 2336783 h 2480429"/>
                      <a:gd name="connsiteX6" fmla="*/ 1273787 w 2227311"/>
                      <a:gd name="connsiteY6" fmla="*/ 2328211 h 2480429"/>
                      <a:gd name="connsiteX7" fmla="*/ 1268548 w 2227311"/>
                      <a:gd name="connsiteY7" fmla="*/ 2254869 h 2480429"/>
                      <a:gd name="connsiteX8" fmla="*/ 1173775 w 2227311"/>
                      <a:gd name="connsiteY8" fmla="*/ 1610978 h 2480429"/>
                      <a:gd name="connsiteX9" fmla="*/ 1099956 w 2227311"/>
                      <a:gd name="connsiteY9" fmla="*/ 1514300 h 2480429"/>
                      <a:gd name="connsiteX10" fmla="*/ 297951 w 2227311"/>
                      <a:gd name="connsiteY10" fmla="*/ 1536208 h 2480429"/>
                      <a:gd name="connsiteX11" fmla="*/ 180793 w 2227311"/>
                      <a:gd name="connsiteY11" fmla="*/ 1054242 h 2480429"/>
                      <a:gd name="connsiteX12" fmla="*/ 29346 w 2227311"/>
                      <a:gd name="connsiteY12" fmla="*/ 961850 h 2480429"/>
                      <a:gd name="connsiteX13" fmla="*/ 38871 w 2227311"/>
                      <a:gd name="connsiteY13" fmla="*/ 594184 h 2480429"/>
                      <a:gd name="connsiteX14" fmla="*/ 234591 w 2227311"/>
                      <a:gd name="connsiteY14" fmla="*/ 203183 h 2480429"/>
                      <a:gd name="connsiteX15" fmla="*/ 359711 w 2227311"/>
                      <a:gd name="connsiteY15" fmla="*/ 146891 h 2480429"/>
                      <a:gd name="connsiteX16" fmla="*/ 408469 w 2227311"/>
                      <a:gd name="connsiteY16" fmla="*/ 116697 h 2480429"/>
                      <a:gd name="connsiteX17" fmla="*/ 408479 w 2227311"/>
                      <a:gd name="connsiteY17" fmla="*/ 116697 h 2480429"/>
                      <a:gd name="connsiteX18" fmla="*/ 468315 w 2227311"/>
                      <a:gd name="connsiteY18" fmla="*/ 107744 h 2480429"/>
                      <a:gd name="connsiteX19" fmla="*/ 487336 w 2227311"/>
                      <a:gd name="connsiteY19" fmla="*/ 43450 h 2480429"/>
                      <a:gd name="connsiteX20" fmla="*/ 496004 w 2227311"/>
                      <a:gd name="connsiteY20" fmla="*/ 4492 h 2480429"/>
                      <a:gd name="connsiteX21" fmla="*/ 663282 w 2227311"/>
                      <a:gd name="connsiteY21" fmla="*/ 11159 h 2480429"/>
                      <a:gd name="connsiteX22" fmla="*/ 685180 w 2227311"/>
                      <a:gd name="connsiteY22" fmla="*/ 16017 h 2480429"/>
                      <a:gd name="connsiteX23" fmla="*/ 706840 w 2227311"/>
                      <a:gd name="connsiteY23" fmla="*/ 89645 h 2480429"/>
                      <a:gd name="connsiteX24" fmla="*/ 706840 w 2227311"/>
                      <a:gd name="connsiteY24" fmla="*/ 89741 h 2480429"/>
                      <a:gd name="connsiteX25" fmla="*/ 747312 w 2227311"/>
                      <a:gd name="connsiteY25" fmla="*/ 168608 h 2480429"/>
                      <a:gd name="connsiteX26" fmla="*/ 787555 w 2227311"/>
                      <a:gd name="connsiteY26" fmla="*/ 166989 h 2480429"/>
                      <a:gd name="connsiteX27" fmla="*/ 865184 w 2227311"/>
                      <a:gd name="connsiteY27" fmla="*/ 196515 h 2480429"/>
                      <a:gd name="connsiteX28" fmla="*/ 966463 w 2227311"/>
                      <a:gd name="connsiteY28" fmla="*/ 289384 h 2480429"/>
                      <a:gd name="connsiteX29" fmla="*/ 1055208 w 2227311"/>
                      <a:gd name="connsiteY29" fmla="*/ 489409 h 2480429"/>
                      <a:gd name="connsiteX30" fmla="*/ 1174927 w 2227311"/>
                      <a:gd name="connsiteY30" fmla="*/ 682004 h 2480429"/>
                      <a:gd name="connsiteX31" fmla="*/ 1351292 w 2227311"/>
                      <a:gd name="connsiteY31" fmla="*/ 535797 h 2480429"/>
                      <a:gd name="connsiteX32" fmla="*/ 1400451 w 2227311"/>
                      <a:gd name="connsiteY32" fmla="*/ 473980 h 2480429"/>
                      <a:gd name="connsiteX33" fmla="*/ 1455724 w 2227311"/>
                      <a:gd name="connsiteY33" fmla="*/ 422734 h 2480429"/>
                      <a:gd name="connsiteX34" fmla="*/ 1524752 w 2227311"/>
                      <a:gd name="connsiteY34" fmla="*/ 264430 h 2480429"/>
                      <a:gd name="connsiteX35" fmla="*/ 1562290 w 2227311"/>
                      <a:gd name="connsiteY35" fmla="*/ 201373 h 2480429"/>
                      <a:gd name="connsiteX36" fmla="*/ 1590636 w 2227311"/>
                      <a:gd name="connsiteY36" fmla="*/ 189848 h 2480429"/>
                      <a:gd name="connsiteX37" fmla="*/ 1578302 w 2227311"/>
                      <a:gd name="connsiteY37" fmla="*/ 289956 h 2480429"/>
                      <a:gd name="connsiteX38" fmla="*/ 1582550 w 2227311"/>
                      <a:gd name="connsiteY38" fmla="*/ 292624 h 2480429"/>
                      <a:gd name="connsiteX39" fmla="*/ 1781936 w 2227311"/>
                      <a:gd name="connsiteY39" fmla="*/ 182895 h 2480429"/>
                      <a:gd name="connsiteX40" fmla="*/ 1791385 w 2227311"/>
                      <a:gd name="connsiteY40" fmla="*/ 188611 h 2480429"/>
                      <a:gd name="connsiteX41" fmla="*/ 1703851 w 2227311"/>
                      <a:gd name="connsiteY41" fmla="*/ 290814 h 2480429"/>
                      <a:gd name="connsiteX42" fmla="*/ 1715757 w 2227311"/>
                      <a:gd name="connsiteY42" fmla="*/ 297481 h 2480429"/>
                      <a:gd name="connsiteX43" fmla="*/ 1851812 w 2227311"/>
                      <a:gd name="connsiteY43" fmla="*/ 231188 h 2480429"/>
                      <a:gd name="connsiteX44" fmla="*/ 1855498 w 2227311"/>
                      <a:gd name="connsiteY44" fmla="*/ 235188 h 2480429"/>
                      <a:gd name="connsiteX45" fmla="*/ 1752428 w 2227311"/>
                      <a:gd name="connsiteY45" fmla="*/ 330819 h 2480429"/>
                      <a:gd name="connsiteX46" fmla="*/ 1751952 w 2227311"/>
                      <a:gd name="connsiteY46" fmla="*/ 339390 h 2480429"/>
                      <a:gd name="connsiteX47" fmla="*/ 1883892 w 2227311"/>
                      <a:gd name="connsiteY47" fmla="*/ 310529 h 2480429"/>
                      <a:gd name="connsiteX48" fmla="*/ 1889112 w 2227311"/>
                      <a:gd name="connsiteY48" fmla="*/ 319389 h 2480429"/>
                      <a:gd name="connsiteX49" fmla="*/ 1808626 w 2227311"/>
                      <a:gd name="connsiteY49" fmla="*/ 371300 h 2480429"/>
                      <a:gd name="connsiteX50" fmla="*/ 1859641 w 2227311"/>
                      <a:gd name="connsiteY50" fmla="*/ 376918 h 2480429"/>
                      <a:gd name="connsiteX51" fmla="*/ 1861442 w 2227311"/>
                      <a:gd name="connsiteY51" fmla="*/ 381967 h 2480429"/>
                      <a:gd name="connsiteX52" fmla="*/ 1726720 w 2227311"/>
                      <a:gd name="connsiteY52" fmla="*/ 430831 h 2480429"/>
                      <a:gd name="connsiteX53" fmla="*/ 1556699 w 2227311"/>
                      <a:gd name="connsiteY53" fmla="*/ 541320 h 2480429"/>
                      <a:gd name="connsiteX54" fmla="*/ 1578321 w 2227311"/>
                      <a:gd name="connsiteY54" fmla="*/ 548180 h 2480429"/>
                      <a:gd name="connsiteX55" fmla="*/ 1572415 w 2227311"/>
                      <a:gd name="connsiteY55" fmla="*/ 566086 h 2480429"/>
                      <a:gd name="connsiteX56" fmla="*/ 1454305 w 2227311"/>
                      <a:gd name="connsiteY56" fmla="*/ 769446 h 2480429"/>
                      <a:gd name="connsiteX57" fmla="*/ 1442875 w 2227311"/>
                      <a:gd name="connsiteY57" fmla="*/ 788970 h 2480429"/>
                      <a:gd name="connsiteX58" fmla="*/ 1249994 w 2227311"/>
                      <a:gd name="connsiteY58" fmla="*/ 985186 h 2480429"/>
                      <a:gd name="connsiteX59" fmla="*/ 1066161 w 2227311"/>
                      <a:gd name="connsiteY59" fmla="*/ 1061863 h 2480429"/>
                      <a:gd name="connsiteX60" fmla="*/ 1061399 w 2227311"/>
                      <a:gd name="connsiteY60" fmla="*/ 1131870 h 2480429"/>
                      <a:gd name="connsiteX61" fmla="*/ 1310001 w 2227311"/>
                      <a:gd name="connsiteY61" fmla="*/ 1120441 h 2480429"/>
                      <a:gd name="connsiteX62" fmla="*/ 1503064 w 2227311"/>
                      <a:gd name="connsiteY62" fmla="*/ 1093391 h 2480429"/>
                      <a:gd name="connsiteX63" fmla="*/ 1533039 w 2227311"/>
                      <a:gd name="connsiteY63" fmla="*/ 1096723 h 2480429"/>
                      <a:gd name="connsiteX64" fmla="*/ 1641462 w 2227311"/>
                      <a:gd name="connsiteY64" fmla="*/ 1210451 h 2480429"/>
                      <a:gd name="connsiteX65" fmla="*/ 1696707 w 2227311"/>
                      <a:gd name="connsiteY65" fmla="*/ 1403333 h 2480429"/>
                      <a:gd name="connsiteX66" fmla="*/ 1702422 w 2227311"/>
                      <a:gd name="connsiteY66" fmla="*/ 1425241 h 2480429"/>
                      <a:gd name="connsiteX67" fmla="*/ 1758143 w 2227311"/>
                      <a:gd name="connsiteY67" fmla="*/ 1628124 h 2480429"/>
                      <a:gd name="connsiteX68" fmla="*/ 1898637 w 2227311"/>
                      <a:gd name="connsiteY68" fmla="*/ 2108183 h 2480429"/>
                      <a:gd name="connsiteX69" fmla="*/ 1865299 w 2227311"/>
                      <a:gd name="connsiteY69" fmla="*/ 2150094 h 2480429"/>
                      <a:gd name="connsiteX70" fmla="*/ 1869224 w 2227311"/>
                      <a:gd name="connsiteY70" fmla="*/ 2170858 h 2480429"/>
                      <a:gd name="connsiteX71" fmla="*/ 1893017 w 2227311"/>
                      <a:gd name="connsiteY71" fmla="*/ 2225913 h 2480429"/>
                      <a:gd name="connsiteX72" fmla="*/ 2112416 w 2227311"/>
                      <a:gd name="connsiteY72" fmla="*/ 2298969 h 2480429"/>
                      <a:gd name="connsiteX73" fmla="*/ 2215791 w 2227311"/>
                      <a:gd name="connsiteY73" fmla="*/ 2353737 h 2480429"/>
                      <a:gd name="connsiteX74" fmla="*/ 2227402 w 2227311"/>
                      <a:gd name="connsiteY74" fmla="*/ 2399839 h 2480429"/>
                      <a:gd name="connsiteX75" fmla="*/ 1571872 w 2227311"/>
                      <a:gd name="connsiteY75" fmla="*/ 2268584 h 2480429"/>
                      <a:gd name="connsiteX76" fmla="*/ 1666846 w 2227311"/>
                      <a:gd name="connsiteY76" fmla="*/ 2318877 h 2480429"/>
                      <a:gd name="connsiteX77" fmla="*/ 1709623 w 2227311"/>
                      <a:gd name="connsiteY77" fmla="*/ 2266585 h 2480429"/>
                      <a:gd name="connsiteX78" fmla="*/ 1704308 w 2227311"/>
                      <a:gd name="connsiteY78" fmla="*/ 2212007 h 2480429"/>
                      <a:gd name="connsiteX79" fmla="*/ 1694078 w 2227311"/>
                      <a:gd name="connsiteY79" fmla="*/ 2212388 h 2480429"/>
                      <a:gd name="connsiteX80" fmla="*/ 1694240 w 2227311"/>
                      <a:gd name="connsiteY80" fmla="*/ 2212958 h 2480429"/>
                      <a:gd name="connsiteX81" fmla="*/ 1659978 w 2227311"/>
                      <a:gd name="connsiteY81" fmla="*/ 2214483 h 2480429"/>
                      <a:gd name="connsiteX82" fmla="*/ 1652330 w 2227311"/>
                      <a:gd name="connsiteY82" fmla="*/ 2211721 h 2480429"/>
                      <a:gd name="connsiteX83" fmla="*/ 1528000 w 2227311"/>
                      <a:gd name="connsiteY83" fmla="*/ 1824814 h 2480429"/>
                      <a:gd name="connsiteX84" fmla="*/ 1513989 w 2227311"/>
                      <a:gd name="connsiteY84" fmla="*/ 1827576 h 2480429"/>
                      <a:gd name="connsiteX85" fmla="*/ 1550022 w 2227311"/>
                      <a:gd name="connsiteY85" fmla="*/ 2194480 h 2480429"/>
                      <a:gd name="connsiteX86" fmla="*/ 1520666 w 2227311"/>
                      <a:gd name="connsiteY86" fmla="*/ 2245439 h 2480429"/>
                      <a:gd name="connsiteX87" fmla="*/ 1544097 w 2227311"/>
                      <a:gd name="connsiteY87" fmla="*/ 2263250 h 2480429"/>
                      <a:gd name="connsiteX88" fmla="*/ 1570053 w 2227311"/>
                      <a:gd name="connsiteY88" fmla="*/ 2263155 h 2480429"/>
                      <a:gd name="connsiteX89" fmla="*/ 1571034 w 2227311"/>
                      <a:gd name="connsiteY89" fmla="*/ 2268584 h 2480429"/>
                      <a:gd name="connsiteX90" fmla="*/ 1571872 w 2227311"/>
                      <a:gd name="connsiteY90" fmla="*/ 2268584 h 2480429"/>
                      <a:gd name="connsiteX91" fmla="*/ 1571872 w 2227311"/>
                      <a:gd name="connsiteY91" fmla="*/ 2268584 h 2480429"/>
                      <a:gd name="connsiteX92" fmla="*/ 1701812 w 2227311"/>
                      <a:gd name="connsiteY92" fmla="*/ 2194098 h 2480429"/>
                      <a:gd name="connsiteX93" fmla="*/ 1701812 w 2227311"/>
                      <a:gd name="connsiteY93" fmla="*/ 2194098 h 2480429"/>
                      <a:gd name="connsiteX94" fmla="*/ 1690220 w 2227311"/>
                      <a:gd name="connsiteY94" fmla="*/ 2199338 h 2480429"/>
                      <a:gd name="connsiteX95" fmla="*/ 1690573 w 2227311"/>
                      <a:gd name="connsiteY95" fmla="*/ 2200482 h 2480429"/>
                      <a:gd name="connsiteX96" fmla="*/ 1702022 w 2227311"/>
                      <a:gd name="connsiteY96" fmla="*/ 2196289 h 2480429"/>
                      <a:gd name="connsiteX97" fmla="*/ 1701812 w 2227311"/>
                      <a:gd name="connsiteY97" fmla="*/ 2194098 h 2480429"/>
                      <a:gd name="connsiteX98" fmla="*/ 1701812 w 2227311"/>
                      <a:gd name="connsiteY98" fmla="*/ 2194098 h 2480429"/>
                      <a:gd name="connsiteX99" fmla="*/ 1060446 w 2227311"/>
                      <a:gd name="connsiteY99" fmla="*/ 896031 h 2480429"/>
                      <a:gd name="connsiteX100" fmla="*/ 1047397 w 2227311"/>
                      <a:gd name="connsiteY100" fmla="*/ 901079 h 2480429"/>
                      <a:gd name="connsiteX101" fmla="*/ 1059399 w 2227311"/>
                      <a:gd name="connsiteY101" fmla="*/ 1003664 h 2480429"/>
                      <a:gd name="connsiteX102" fmla="*/ 1167545 w 2227311"/>
                      <a:gd name="connsiteY102" fmla="*/ 993569 h 2480429"/>
                      <a:gd name="connsiteX103" fmla="*/ 1060446 w 2227311"/>
                      <a:gd name="connsiteY103" fmla="*/ 896031 h 2480429"/>
                      <a:gd name="connsiteX104" fmla="*/ 1060446 w 2227311"/>
                      <a:gd name="connsiteY104" fmla="*/ 896031 h 248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</a:cxnLst>
                    <a:rect l="l" t="t" r="r" b="b"/>
                    <a:pathLst>
                      <a:path w="2227311" h="2480429">
                        <a:moveTo>
                          <a:pt x="2227402" y="2399839"/>
                        </a:moveTo>
                        <a:cubicBezTo>
                          <a:pt x="2227402" y="2413078"/>
                          <a:pt x="2005155" y="2402411"/>
                          <a:pt x="1950539" y="2415080"/>
                        </a:cubicBezTo>
                        <a:cubicBezTo>
                          <a:pt x="1895932" y="2427747"/>
                          <a:pt x="1913705" y="2426510"/>
                          <a:pt x="1908628" y="2446797"/>
                        </a:cubicBezTo>
                        <a:cubicBezTo>
                          <a:pt x="1903552" y="2467086"/>
                          <a:pt x="1746065" y="2475277"/>
                          <a:pt x="1638118" y="2481564"/>
                        </a:cubicBezTo>
                        <a:cubicBezTo>
                          <a:pt x="1530172" y="2487946"/>
                          <a:pt x="1353540" y="2477467"/>
                          <a:pt x="1358083" y="2477753"/>
                        </a:cubicBezTo>
                        <a:cubicBezTo>
                          <a:pt x="1322879" y="2475277"/>
                          <a:pt x="1299267" y="2372883"/>
                          <a:pt x="1305220" y="2336783"/>
                        </a:cubicBezTo>
                        <a:cubicBezTo>
                          <a:pt x="1297819" y="2335927"/>
                          <a:pt x="1273968" y="2332974"/>
                          <a:pt x="1273787" y="2328211"/>
                        </a:cubicBezTo>
                        <a:cubicBezTo>
                          <a:pt x="1271187" y="2299159"/>
                          <a:pt x="1271025" y="2283635"/>
                          <a:pt x="1268548" y="2254869"/>
                        </a:cubicBezTo>
                        <a:cubicBezTo>
                          <a:pt x="1250556" y="2043793"/>
                          <a:pt x="1225886" y="1815766"/>
                          <a:pt x="1173775" y="1610978"/>
                        </a:cubicBezTo>
                        <a:cubicBezTo>
                          <a:pt x="1167612" y="1617266"/>
                          <a:pt x="1117139" y="1511442"/>
                          <a:pt x="1099956" y="1514300"/>
                        </a:cubicBezTo>
                        <a:cubicBezTo>
                          <a:pt x="950413" y="1539064"/>
                          <a:pt x="377008" y="1640983"/>
                          <a:pt x="297951" y="1536208"/>
                        </a:cubicBezTo>
                        <a:cubicBezTo>
                          <a:pt x="251764" y="1475056"/>
                          <a:pt x="180793" y="1054242"/>
                          <a:pt x="180793" y="1054242"/>
                        </a:cubicBezTo>
                        <a:cubicBezTo>
                          <a:pt x="125710" y="1048622"/>
                          <a:pt x="60045" y="1015761"/>
                          <a:pt x="29346" y="961850"/>
                        </a:cubicBezTo>
                        <a:cubicBezTo>
                          <a:pt x="-21632" y="846215"/>
                          <a:pt x="2171" y="768302"/>
                          <a:pt x="38871" y="594184"/>
                        </a:cubicBezTo>
                        <a:cubicBezTo>
                          <a:pt x="51320" y="535130"/>
                          <a:pt x="125253" y="272239"/>
                          <a:pt x="234591" y="203183"/>
                        </a:cubicBezTo>
                        <a:cubicBezTo>
                          <a:pt x="267966" y="181563"/>
                          <a:pt x="308895" y="163083"/>
                          <a:pt x="359711" y="146891"/>
                        </a:cubicBezTo>
                        <a:cubicBezTo>
                          <a:pt x="377951" y="139747"/>
                          <a:pt x="393468" y="128031"/>
                          <a:pt x="408469" y="116697"/>
                        </a:cubicBezTo>
                        <a:lnTo>
                          <a:pt x="408479" y="116697"/>
                        </a:lnTo>
                        <a:cubicBezTo>
                          <a:pt x="429729" y="96503"/>
                          <a:pt x="444407" y="99266"/>
                          <a:pt x="468315" y="107744"/>
                        </a:cubicBezTo>
                        <a:cubicBezTo>
                          <a:pt x="491318" y="116030"/>
                          <a:pt x="487336" y="43450"/>
                          <a:pt x="487336" y="43450"/>
                        </a:cubicBezTo>
                        <a:cubicBezTo>
                          <a:pt x="486193" y="31258"/>
                          <a:pt x="482860" y="10683"/>
                          <a:pt x="496004" y="4492"/>
                        </a:cubicBezTo>
                        <a:cubicBezTo>
                          <a:pt x="540410" y="681"/>
                          <a:pt x="614743" y="6015"/>
                          <a:pt x="663282" y="11159"/>
                        </a:cubicBezTo>
                        <a:cubicBezTo>
                          <a:pt x="675922" y="12778"/>
                          <a:pt x="683285" y="14399"/>
                          <a:pt x="685180" y="16017"/>
                        </a:cubicBezTo>
                        <a:cubicBezTo>
                          <a:pt x="697487" y="30400"/>
                          <a:pt x="701811" y="69928"/>
                          <a:pt x="706840" y="89645"/>
                        </a:cubicBezTo>
                        <a:lnTo>
                          <a:pt x="706840" y="89741"/>
                        </a:lnTo>
                        <a:cubicBezTo>
                          <a:pt x="712508" y="106886"/>
                          <a:pt x="732834" y="158415"/>
                          <a:pt x="747312" y="168608"/>
                        </a:cubicBezTo>
                        <a:cubicBezTo>
                          <a:pt x="758742" y="158225"/>
                          <a:pt x="775020" y="163941"/>
                          <a:pt x="787555" y="166989"/>
                        </a:cubicBezTo>
                        <a:cubicBezTo>
                          <a:pt x="814206" y="175561"/>
                          <a:pt x="841743" y="184705"/>
                          <a:pt x="865184" y="196515"/>
                        </a:cubicBezTo>
                        <a:cubicBezTo>
                          <a:pt x="905217" y="218423"/>
                          <a:pt x="937088" y="254810"/>
                          <a:pt x="966463" y="289384"/>
                        </a:cubicBezTo>
                        <a:cubicBezTo>
                          <a:pt x="1011440" y="347106"/>
                          <a:pt x="1029623" y="420353"/>
                          <a:pt x="1055208" y="489409"/>
                        </a:cubicBezTo>
                        <a:cubicBezTo>
                          <a:pt x="1081973" y="561705"/>
                          <a:pt x="1116339" y="629712"/>
                          <a:pt x="1174927" y="682004"/>
                        </a:cubicBezTo>
                        <a:cubicBezTo>
                          <a:pt x="1232468" y="647811"/>
                          <a:pt x="1302372" y="586089"/>
                          <a:pt x="1351292" y="535797"/>
                        </a:cubicBezTo>
                        <a:cubicBezTo>
                          <a:pt x="1373685" y="512175"/>
                          <a:pt x="1390230" y="491409"/>
                          <a:pt x="1400451" y="473980"/>
                        </a:cubicBezTo>
                        <a:cubicBezTo>
                          <a:pt x="1414929" y="455407"/>
                          <a:pt x="1427311" y="412449"/>
                          <a:pt x="1455724" y="422734"/>
                        </a:cubicBezTo>
                        <a:cubicBezTo>
                          <a:pt x="1454962" y="363775"/>
                          <a:pt x="1497301" y="313578"/>
                          <a:pt x="1524752" y="264430"/>
                        </a:cubicBezTo>
                        <a:cubicBezTo>
                          <a:pt x="1532296" y="251761"/>
                          <a:pt x="1562195" y="201469"/>
                          <a:pt x="1562290" y="201373"/>
                        </a:cubicBezTo>
                        <a:cubicBezTo>
                          <a:pt x="1567919" y="188990"/>
                          <a:pt x="1577501" y="171752"/>
                          <a:pt x="1590636" y="189848"/>
                        </a:cubicBezTo>
                        <a:cubicBezTo>
                          <a:pt x="1603533" y="215089"/>
                          <a:pt x="1580568" y="259191"/>
                          <a:pt x="1578302" y="289956"/>
                        </a:cubicBezTo>
                        <a:cubicBezTo>
                          <a:pt x="1578140" y="292242"/>
                          <a:pt x="1580607" y="293670"/>
                          <a:pt x="1582550" y="292624"/>
                        </a:cubicBezTo>
                        <a:cubicBezTo>
                          <a:pt x="1646653" y="256333"/>
                          <a:pt x="1716728" y="214614"/>
                          <a:pt x="1781936" y="182895"/>
                        </a:cubicBezTo>
                        <a:cubicBezTo>
                          <a:pt x="1786204" y="180800"/>
                          <a:pt x="1791290" y="183849"/>
                          <a:pt x="1791385" y="188611"/>
                        </a:cubicBezTo>
                        <a:cubicBezTo>
                          <a:pt x="1792043" y="220423"/>
                          <a:pt x="1728758" y="265190"/>
                          <a:pt x="1703851" y="290814"/>
                        </a:cubicBezTo>
                        <a:lnTo>
                          <a:pt x="1715757" y="297481"/>
                        </a:lnTo>
                        <a:cubicBezTo>
                          <a:pt x="1763506" y="278908"/>
                          <a:pt x="1805787" y="252524"/>
                          <a:pt x="1851812" y="231188"/>
                        </a:cubicBezTo>
                        <a:cubicBezTo>
                          <a:pt x="1854288" y="230044"/>
                          <a:pt x="1856908" y="232806"/>
                          <a:pt x="1855498" y="235188"/>
                        </a:cubicBezTo>
                        <a:cubicBezTo>
                          <a:pt x="1831495" y="275097"/>
                          <a:pt x="1788842" y="306816"/>
                          <a:pt x="1752428" y="330819"/>
                        </a:cubicBezTo>
                        <a:lnTo>
                          <a:pt x="1751952" y="339390"/>
                        </a:lnTo>
                        <a:cubicBezTo>
                          <a:pt x="1792385" y="332342"/>
                          <a:pt x="1842592" y="322531"/>
                          <a:pt x="1883892" y="310529"/>
                        </a:cubicBezTo>
                        <a:cubicBezTo>
                          <a:pt x="1886892" y="309674"/>
                          <a:pt x="1891522" y="317387"/>
                          <a:pt x="1889112" y="319389"/>
                        </a:cubicBezTo>
                        <a:cubicBezTo>
                          <a:pt x="1870290" y="334914"/>
                          <a:pt x="1828733" y="362252"/>
                          <a:pt x="1808626" y="371300"/>
                        </a:cubicBezTo>
                        <a:cubicBezTo>
                          <a:pt x="1808626" y="371300"/>
                          <a:pt x="1841963" y="375967"/>
                          <a:pt x="1859641" y="376918"/>
                        </a:cubicBezTo>
                        <a:cubicBezTo>
                          <a:pt x="1862204" y="377014"/>
                          <a:pt x="1863347" y="380253"/>
                          <a:pt x="1861442" y="381967"/>
                        </a:cubicBezTo>
                        <a:cubicBezTo>
                          <a:pt x="1822199" y="417307"/>
                          <a:pt x="1774059" y="420353"/>
                          <a:pt x="1726720" y="430831"/>
                        </a:cubicBezTo>
                        <a:cubicBezTo>
                          <a:pt x="1667494" y="443975"/>
                          <a:pt x="1603933" y="464550"/>
                          <a:pt x="1556699" y="541320"/>
                        </a:cubicBezTo>
                        <a:cubicBezTo>
                          <a:pt x="1561699" y="542560"/>
                          <a:pt x="1577320" y="544083"/>
                          <a:pt x="1578321" y="548180"/>
                        </a:cubicBezTo>
                        <a:cubicBezTo>
                          <a:pt x="1580416" y="552180"/>
                          <a:pt x="1575911" y="558656"/>
                          <a:pt x="1572415" y="566086"/>
                        </a:cubicBezTo>
                        <a:cubicBezTo>
                          <a:pt x="1546193" y="625617"/>
                          <a:pt x="1495491" y="705438"/>
                          <a:pt x="1454305" y="769446"/>
                        </a:cubicBezTo>
                        <a:lnTo>
                          <a:pt x="1442875" y="788970"/>
                        </a:lnTo>
                        <a:cubicBezTo>
                          <a:pt x="1391326" y="872218"/>
                          <a:pt x="1326194" y="962327"/>
                          <a:pt x="1249994" y="985186"/>
                        </a:cubicBezTo>
                        <a:cubicBezTo>
                          <a:pt x="1213037" y="996234"/>
                          <a:pt x="1177251" y="1067293"/>
                          <a:pt x="1066161" y="1061863"/>
                        </a:cubicBezTo>
                        <a:cubicBezTo>
                          <a:pt x="1067266" y="1084245"/>
                          <a:pt x="1073543" y="1111106"/>
                          <a:pt x="1061399" y="1131870"/>
                        </a:cubicBezTo>
                        <a:cubicBezTo>
                          <a:pt x="1157716" y="1120536"/>
                          <a:pt x="1218333" y="1116441"/>
                          <a:pt x="1310001" y="1120441"/>
                        </a:cubicBezTo>
                        <a:cubicBezTo>
                          <a:pt x="1364780" y="1096914"/>
                          <a:pt x="1443761" y="1091010"/>
                          <a:pt x="1503064" y="1093391"/>
                        </a:cubicBezTo>
                        <a:cubicBezTo>
                          <a:pt x="1513836" y="1093770"/>
                          <a:pt x="1526828" y="1095582"/>
                          <a:pt x="1533039" y="1096723"/>
                        </a:cubicBezTo>
                        <a:cubicBezTo>
                          <a:pt x="1590341" y="1107679"/>
                          <a:pt x="1617621" y="1153018"/>
                          <a:pt x="1641462" y="1210451"/>
                        </a:cubicBezTo>
                        <a:cubicBezTo>
                          <a:pt x="1666884" y="1271699"/>
                          <a:pt x="1683391" y="1351517"/>
                          <a:pt x="1696707" y="1403333"/>
                        </a:cubicBezTo>
                        <a:cubicBezTo>
                          <a:pt x="1696707" y="1403333"/>
                          <a:pt x="1702422" y="1425241"/>
                          <a:pt x="1702422" y="1425241"/>
                        </a:cubicBezTo>
                        <a:cubicBezTo>
                          <a:pt x="1718138" y="1486202"/>
                          <a:pt x="1744675" y="1573355"/>
                          <a:pt x="1758143" y="1628124"/>
                        </a:cubicBezTo>
                        <a:cubicBezTo>
                          <a:pt x="1803053" y="1811766"/>
                          <a:pt x="1838458" y="1929493"/>
                          <a:pt x="1898637" y="2108183"/>
                        </a:cubicBezTo>
                        <a:cubicBezTo>
                          <a:pt x="1895541" y="2123519"/>
                          <a:pt x="1875758" y="2137902"/>
                          <a:pt x="1865299" y="2150094"/>
                        </a:cubicBezTo>
                        <a:cubicBezTo>
                          <a:pt x="1864918" y="2154284"/>
                          <a:pt x="1869224" y="2170858"/>
                          <a:pt x="1869224" y="2170858"/>
                        </a:cubicBezTo>
                        <a:cubicBezTo>
                          <a:pt x="1869224" y="2170858"/>
                          <a:pt x="1886302" y="2207053"/>
                          <a:pt x="1893017" y="2225913"/>
                        </a:cubicBezTo>
                        <a:cubicBezTo>
                          <a:pt x="1972179" y="2200005"/>
                          <a:pt x="2044074" y="2265727"/>
                          <a:pt x="2112416" y="2298969"/>
                        </a:cubicBezTo>
                        <a:cubicBezTo>
                          <a:pt x="2145849" y="2316972"/>
                          <a:pt x="2195807" y="2313828"/>
                          <a:pt x="2215791" y="2353737"/>
                        </a:cubicBezTo>
                        <a:cubicBezTo>
                          <a:pt x="2220668" y="2363453"/>
                          <a:pt x="2227402" y="2387170"/>
                          <a:pt x="2227402" y="2399839"/>
                        </a:cubicBezTo>
                        <a:close/>
                        <a:moveTo>
                          <a:pt x="1571872" y="2268584"/>
                        </a:moveTo>
                        <a:cubicBezTo>
                          <a:pt x="1607096" y="2272680"/>
                          <a:pt x="1632784" y="2308589"/>
                          <a:pt x="1666846" y="2318877"/>
                        </a:cubicBezTo>
                        <a:cubicBezTo>
                          <a:pt x="1667875" y="2295350"/>
                          <a:pt x="1680457" y="2260773"/>
                          <a:pt x="1709623" y="2266585"/>
                        </a:cubicBezTo>
                        <a:cubicBezTo>
                          <a:pt x="1710242" y="2248107"/>
                          <a:pt x="1707070" y="2229912"/>
                          <a:pt x="1704308" y="2212007"/>
                        </a:cubicBezTo>
                        <a:cubicBezTo>
                          <a:pt x="1701555" y="2212197"/>
                          <a:pt x="1697650" y="2212483"/>
                          <a:pt x="1694078" y="2212388"/>
                        </a:cubicBezTo>
                        <a:lnTo>
                          <a:pt x="1694240" y="2212958"/>
                        </a:lnTo>
                        <a:cubicBezTo>
                          <a:pt x="1682886" y="2214578"/>
                          <a:pt x="1671446" y="2215151"/>
                          <a:pt x="1659978" y="2214483"/>
                        </a:cubicBezTo>
                        <a:cubicBezTo>
                          <a:pt x="1657045" y="2217341"/>
                          <a:pt x="1653387" y="2218292"/>
                          <a:pt x="1652330" y="2211721"/>
                        </a:cubicBezTo>
                        <a:cubicBezTo>
                          <a:pt x="1615744" y="2083419"/>
                          <a:pt x="1573920" y="1953213"/>
                          <a:pt x="1528000" y="1824814"/>
                        </a:cubicBezTo>
                        <a:lnTo>
                          <a:pt x="1513989" y="1827576"/>
                        </a:lnTo>
                        <a:cubicBezTo>
                          <a:pt x="1517427" y="1951687"/>
                          <a:pt x="1522761" y="2073131"/>
                          <a:pt x="1550022" y="2194480"/>
                        </a:cubicBezTo>
                        <a:cubicBezTo>
                          <a:pt x="1549184" y="2225722"/>
                          <a:pt x="1558070" y="2234675"/>
                          <a:pt x="1520666" y="2245439"/>
                        </a:cubicBezTo>
                        <a:cubicBezTo>
                          <a:pt x="1526647" y="2253251"/>
                          <a:pt x="1534201" y="2260964"/>
                          <a:pt x="1544097" y="2263250"/>
                        </a:cubicBezTo>
                        <a:cubicBezTo>
                          <a:pt x="1550946" y="2260108"/>
                          <a:pt x="1566548" y="2252869"/>
                          <a:pt x="1570053" y="2263155"/>
                        </a:cubicBezTo>
                        <a:cubicBezTo>
                          <a:pt x="1570053" y="2263155"/>
                          <a:pt x="1571034" y="2268584"/>
                          <a:pt x="1571034" y="2268584"/>
                        </a:cubicBezTo>
                        <a:cubicBezTo>
                          <a:pt x="1571339" y="2268584"/>
                          <a:pt x="1571605" y="2268584"/>
                          <a:pt x="1571872" y="2268584"/>
                        </a:cubicBezTo>
                        <a:lnTo>
                          <a:pt x="1571872" y="2268584"/>
                        </a:lnTo>
                        <a:close/>
                        <a:moveTo>
                          <a:pt x="1701812" y="2194098"/>
                        </a:moveTo>
                        <a:lnTo>
                          <a:pt x="1701812" y="2194098"/>
                        </a:lnTo>
                        <a:cubicBezTo>
                          <a:pt x="1698640" y="2195528"/>
                          <a:pt x="1691859" y="2198482"/>
                          <a:pt x="1690220" y="2199338"/>
                        </a:cubicBezTo>
                        <a:lnTo>
                          <a:pt x="1690573" y="2200482"/>
                        </a:lnTo>
                        <a:cubicBezTo>
                          <a:pt x="1693925" y="2199338"/>
                          <a:pt x="1697564" y="2198005"/>
                          <a:pt x="1702022" y="2196289"/>
                        </a:cubicBezTo>
                        <a:lnTo>
                          <a:pt x="1701812" y="2194098"/>
                        </a:lnTo>
                        <a:lnTo>
                          <a:pt x="1701812" y="2194098"/>
                        </a:lnTo>
                        <a:close/>
                        <a:moveTo>
                          <a:pt x="1060446" y="896031"/>
                        </a:moveTo>
                        <a:lnTo>
                          <a:pt x="1047397" y="901079"/>
                        </a:lnTo>
                        <a:cubicBezTo>
                          <a:pt x="1052169" y="941751"/>
                          <a:pt x="1055989" y="974328"/>
                          <a:pt x="1059399" y="1003664"/>
                        </a:cubicBezTo>
                        <a:cubicBezTo>
                          <a:pt x="1094993" y="998711"/>
                          <a:pt x="1131741" y="996234"/>
                          <a:pt x="1167545" y="993569"/>
                        </a:cubicBezTo>
                        <a:cubicBezTo>
                          <a:pt x="1125188" y="969471"/>
                          <a:pt x="1088802" y="935561"/>
                          <a:pt x="1060446" y="896031"/>
                        </a:cubicBezTo>
                        <a:lnTo>
                          <a:pt x="1060446" y="8960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68090BF0-D2D0-AEB2-CCFA-2497B80A5AD3}"/>
                      </a:ext>
                    </a:extLst>
                  </p:cNvPr>
                  <p:cNvSpPr/>
                  <p:nvPr/>
                </p:nvSpPr>
                <p:spPr>
                  <a:xfrm>
                    <a:off x="7892836" y="4959405"/>
                    <a:ext cx="907664" cy="255269"/>
                  </a:xfrm>
                  <a:custGeom>
                    <a:avLst/>
                    <a:gdLst>
                      <a:gd name="connsiteX0" fmla="*/ 870860 w 907664"/>
                      <a:gd name="connsiteY0" fmla="*/ 101759 h 255269"/>
                      <a:gd name="connsiteX1" fmla="*/ 758380 w 907664"/>
                      <a:gd name="connsiteY1" fmla="*/ 62610 h 255269"/>
                      <a:gd name="connsiteX2" fmla="*/ 681313 w 907664"/>
                      <a:gd name="connsiteY2" fmla="*/ 16987 h 255269"/>
                      <a:gd name="connsiteX3" fmla="*/ 416994 w 907664"/>
                      <a:gd name="connsiteY3" fmla="*/ 59373 h 255269"/>
                      <a:gd name="connsiteX4" fmla="*/ 401278 w 907664"/>
                      <a:gd name="connsiteY4" fmla="*/ 34607 h 255269"/>
                      <a:gd name="connsiteX5" fmla="*/ 386686 w 907664"/>
                      <a:gd name="connsiteY5" fmla="*/ 39656 h 255269"/>
                      <a:gd name="connsiteX6" fmla="*/ 368579 w 907664"/>
                      <a:gd name="connsiteY6" fmla="*/ 105284 h 255269"/>
                      <a:gd name="connsiteX7" fmla="*/ 358120 w 907664"/>
                      <a:gd name="connsiteY7" fmla="*/ 102045 h 255269"/>
                      <a:gd name="connsiteX8" fmla="*/ 309609 w 907664"/>
                      <a:gd name="connsiteY8" fmla="*/ 72231 h 255269"/>
                      <a:gd name="connsiteX9" fmla="*/ 272414 w 907664"/>
                      <a:gd name="connsiteY9" fmla="*/ 41274 h 255269"/>
                      <a:gd name="connsiteX10" fmla="*/ 262594 w 907664"/>
                      <a:gd name="connsiteY10" fmla="*/ 40323 h 255269"/>
                      <a:gd name="connsiteX11" fmla="*/ 245268 w 907664"/>
                      <a:gd name="connsiteY11" fmla="*/ 49562 h 255269"/>
                      <a:gd name="connsiteX12" fmla="*/ 201186 w 907664"/>
                      <a:gd name="connsiteY12" fmla="*/ 74993 h 255269"/>
                      <a:gd name="connsiteX13" fmla="*/ 114252 w 907664"/>
                      <a:gd name="connsiteY13" fmla="*/ 147861 h 255269"/>
                      <a:gd name="connsiteX14" fmla="*/ 24955 w 907664"/>
                      <a:gd name="connsiteY14" fmla="*/ 123667 h 255269"/>
                      <a:gd name="connsiteX15" fmla="*/ 15249 w 907664"/>
                      <a:gd name="connsiteY15" fmla="*/ 118618 h 255269"/>
                      <a:gd name="connsiteX16" fmla="*/ 647 w 907664"/>
                      <a:gd name="connsiteY16" fmla="*/ 117474 h 255269"/>
                      <a:gd name="connsiteX17" fmla="*/ 23621 w 907664"/>
                      <a:gd name="connsiteY17" fmla="*/ 241776 h 255269"/>
                      <a:gd name="connsiteX18" fmla="*/ 204596 w 907664"/>
                      <a:gd name="connsiteY18" fmla="*/ 213201 h 255269"/>
                      <a:gd name="connsiteX19" fmla="*/ 246983 w 907664"/>
                      <a:gd name="connsiteY19" fmla="*/ 230823 h 255269"/>
                      <a:gd name="connsiteX20" fmla="*/ 262223 w 907664"/>
                      <a:gd name="connsiteY20" fmla="*/ 255587 h 255269"/>
                      <a:gd name="connsiteX21" fmla="*/ 296513 w 907664"/>
                      <a:gd name="connsiteY21" fmla="*/ 258445 h 255269"/>
                      <a:gd name="connsiteX22" fmla="*/ 542734 w 907664"/>
                      <a:gd name="connsiteY22" fmla="*/ 237490 h 255269"/>
                      <a:gd name="connsiteX23" fmla="*/ 581786 w 907664"/>
                      <a:gd name="connsiteY23" fmla="*/ 200818 h 255269"/>
                      <a:gd name="connsiteX24" fmla="*/ 610361 w 907664"/>
                      <a:gd name="connsiteY24" fmla="*/ 184149 h 255269"/>
                      <a:gd name="connsiteX25" fmla="*/ 890396 w 907664"/>
                      <a:gd name="connsiteY25" fmla="*/ 170339 h 255269"/>
                      <a:gd name="connsiteX26" fmla="*/ 870860 w 907664"/>
                      <a:gd name="connsiteY26" fmla="*/ 101759 h 255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07664" h="255269">
                        <a:moveTo>
                          <a:pt x="870860" y="101759"/>
                        </a:moveTo>
                        <a:cubicBezTo>
                          <a:pt x="832942" y="94997"/>
                          <a:pt x="789498" y="83090"/>
                          <a:pt x="758380" y="62610"/>
                        </a:cubicBezTo>
                        <a:cubicBezTo>
                          <a:pt x="743226" y="48418"/>
                          <a:pt x="703221" y="26036"/>
                          <a:pt x="681313" y="16987"/>
                        </a:cubicBezTo>
                        <a:cubicBezTo>
                          <a:pt x="563346" y="-42544"/>
                          <a:pt x="513092" y="113284"/>
                          <a:pt x="416994" y="59373"/>
                        </a:cubicBezTo>
                        <a:cubicBezTo>
                          <a:pt x="403869" y="61754"/>
                          <a:pt x="399983" y="44132"/>
                          <a:pt x="401278" y="34607"/>
                        </a:cubicBezTo>
                        <a:cubicBezTo>
                          <a:pt x="396782" y="34893"/>
                          <a:pt x="390943" y="38133"/>
                          <a:pt x="386686" y="39656"/>
                        </a:cubicBezTo>
                        <a:cubicBezTo>
                          <a:pt x="375265" y="52134"/>
                          <a:pt x="373294" y="85758"/>
                          <a:pt x="368579" y="105284"/>
                        </a:cubicBezTo>
                        <a:cubicBezTo>
                          <a:pt x="364731" y="104140"/>
                          <a:pt x="361121" y="103091"/>
                          <a:pt x="358120" y="102045"/>
                        </a:cubicBezTo>
                        <a:cubicBezTo>
                          <a:pt x="346090" y="97759"/>
                          <a:pt x="309609" y="72231"/>
                          <a:pt x="309609" y="72231"/>
                        </a:cubicBezTo>
                        <a:cubicBezTo>
                          <a:pt x="297217" y="61850"/>
                          <a:pt x="287550" y="49085"/>
                          <a:pt x="272414" y="41274"/>
                        </a:cubicBezTo>
                        <a:cubicBezTo>
                          <a:pt x="269147" y="40705"/>
                          <a:pt x="265813" y="40609"/>
                          <a:pt x="262594" y="40323"/>
                        </a:cubicBezTo>
                        <a:cubicBezTo>
                          <a:pt x="258012" y="44990"/>
                          <a:pt x="251812" y="47276"/>
                          <a:pt x="245268" y="49562"/>
                        </a:cubicBezTo>
                        <a:cubicBezTo>
                          <a:pt x="228990" y="54801"/>
                          <a:pt x="214359" y="64231"/>
                          <a:pt x="201186" y="74993"/>
                        </a:cubicBezTo>
                        <a:cubicBezTo>
                          <a:pt x="174031" y="99950"/>
                          <a:pt x="147561" y="134143"/>
                          <a:pt x="114252" y="147861"/>
                        </a:cubicBezTo>
                        <a:cubicBezTo>
                          <a:pt x="84400" y="161100"/>
                          <a:pt x="44176" y="148717"/>
                          <a:pt x="24955" y="123667"/>
                        </a:cubicBezTo>
                        <a:cubicBezTo>
                          <a:pt x="22650" y="120618"/>
                          <a:pt x="19021" y="118904"/>
                          <a:pt x="15249" y="118618"/>
                        </a:cubicBezTo>
                        <a:cubicBezTo>
                          <a:pt x="10210" y="118332"/>
                          <a:pt x="285" y="120428"/>
                          <a:pt x="647" y="117474"/>
                        </a:cubicBezTo>
                        <a:cubicBezTo>
                          <a:pt x="-4477" y="159386"/>
                          <a:pt x="27546" y="234823"/>
                          <a:pt x="23621" y="241776"/>
                        </a:cubicBezTo>
                        <a:cubicBezTo>
                          <a:pt x="80762" y="228823"/>
                          <a:pt x="142027" y="220917"/>
                          <a:pt x="204596" y="213201"/>
                        </a:cubicBezTo>
                        <a:cubicBezTo>
                          <a:pt x="226228" y="208820"/>
                          <a:pt x="245649" y="201962"/>
                          <a:pt x="246983" y="230823"/>
                        </a:cubicBezTo>
                        <a:cubicBezTo>
                          <a:pt x="248249" y="238634"/>
                          <a:pt x="255517" y="250445"/>
                          <a:pt x="262223" y="255587"/>
                        </a:cubicBezTo>
                        <a:cubicBezTo>
                          <a:pt x="269042" y="258921"/>
                          <a:pt x="288997" y="258445"/>
                          <a:pt x="296513" y="258445"/>
                        </a:cubicBezTo>
                        <a:cubicBezTo>
                          <a:pt x="379237" y="251873"/>
                          <a:pt x="459866" y="244157"/>
                          <a:pt x="542734" y="237490"/>
                        </a:cubicBezTo>
                        <a:cubicBezTo>
                          <a:pt x="560165" y="233777"/>
                          <a:pt x="580358" y="217012"/>
                          <a:pt x="581786" y="200818"/>
                        </a:cubicBezTo>
                        <a:cubicBezTo>
                          <a:pt x="582139" y="196914"/>
                          <a:pt x="608399" y="184531"/>
                          <a:pt x="610361" y="184149"/>
                        </a:cubicBezTo>
                        <a:cubicBezTo>
                          <a:pt x="701877" y="178626"/>
                          <a:pt x="798194" y="179864"/>
                          <a:pt x="890396" y="170339"/>
                        </a:cubicBezTo>
                        <a:cubicBezTo>
                          <a:pt x="927201" y="158242"/>
                          <a:pt x="898140" y="104998"/>
                          <a:pt x="870860" y="10175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" name="Content Placeholder 13" descr="Woman in a wheelchair">
                    <a:extLst>
                      <a:ext uri="{FF2B5EF4-FFF2-40B4-BE49-F238E27FC236}">
                        <a16:creationId xmlns:a16="http://schemas.microsoft.com/office/drawing/2014/main" id="{B29476D2-604D-949B-70CC-437A9C0455F2}"/>
                      </a:ext>
                    </a:extLst>
                  </p:cNvPr>
                  <p:cNvGrpSpPr/>
                  <p:nvPr/>
                </p:nvGrpSpPr>
                <p:grpSpPr>
                  <a:xfrm>
                    <a:off x="6322769" y="3782664"/>
                    <a:ext cx="2331207" cy="1840038"/>
                    <a:chOff x="6322769" y="3782664"/>
                    <a:chExt cx="2331207" cy="1840038"/>
                  </a:xfrm>
                  <a:solidFill>
                    <a:srgbClr val="FFFFFF"/>
                  </a:solidFill>
                </p:grpSpPr>
                <p:sp>
                  <p:nvSpPr>
                    <p:cNvPr id="25" name="Freeform: Shape 24">
                      <a:extLst>
                        <a:ext uri="{FF2B5EF4-FFF2-40B4-BE49-F238E27FC236}">
                          <a16:creationId xmlns:a16="http://schemas.microsoft.com/office/drawing/2014/main" id="{F5C4DFEE-13C8-D07C-91EE-7716C36D30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30204" y="5164835"/>
                      <a:ext cx="423771" cy="313704"/>
                    </a:xfrm>
                    <a:custGeom>
                      <a:avLst/>
                      <a:gdLst>
                        <a:gd name="connsiteX0" fmla="*/ 222339 w 423771"/>
                        <a:gd name="connsiteY0" fmla="*/ 316857 h 313704"/>
                        <a:gd name="connsiteX1" fmla="*/ 17237 w 423771"/>
                        <a:gd name="connsiteY1" fmla="*/ 165124 h 313704"/>
                        <a:gd name="connsiteX2" fmla="*/ 2712 w 423771"/>
                        <a:gd name="connsiteY2" fmla="*/ 116262 h 313704"/>
                        <a:gd name="connsiteX3" fmla="*/ 92 w 423771"/>
                        <a:gd name="connsiteY3" fmla="*/ 97782 h 313704"/>
                        <a:gd name="connsiteX4" fmla="*/ 85179 w 423771"/>
                        <a:gd name="connsiteY4" fmla="*/ 79399 h 313704"/>
                        <a:gd name="connsiteX5" fmla="*/ 102962 w 423771"/>
                        <a:gd name="connsiteY5" fmla="*/ 113023 h 313704"/>
                        <a:gd name="connsiteX6" fmla="*/ 207737 w 423771"/>
                        <a:gd name="connsiteY6" fmla="*/ 215321 h 313704"/>
                        <a:gd name="connsiteX7" fmla="*/ 283299 w 423771"/>
                        <a:gd name="connsiteY7" fmla="*/ 3199 h 313704"/>
                        <a:gd name="connsiteX8" fmla="*/ 420459 w 423771"/>
                        <a:gd name="connsiteY8" fmla="*/ 6343 h 313704"/>
                        <a:gd name="connsiteX9" fmla="*/ 421098 w 423771"/>
                        <a:gd name="connsiteY9" fmla="*/ 36251 h 313704"/>
                        <a:gd name="connsiteX10" fmla="*/ 222339 w 423771"/>
                        <a:gd name="connsiteY10" fmla="*/ 316857 h 313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23771" h="313704">
                          <a:moveTo>
                            <a:pt x="222339" y="316857"/>
                          </a:moveTo>
                          <a:cubicBezTo>
                            <a:pt x="131985" y="316857"/>
                            <a:pt x="57966" y="245324"/>
                            <a:pt x="17237" y="165124"/>
                          </a:cubicBezTo>
                          <a:cubicBezTo>
                            <a:pt x="9960" y="150837"/>
                            <a:pt x="8103" y="130359"/>
                            <a:pt x="2712" y="116262"/>
                          </a:cubicBezTo>
                          <a:cubicBezTo>
                            <a:pt x="2702" y="113500"/>
                            <a:pt x="-3" y="100449"/>
                            <a:pt x="92" y="97782"/>
                          </a:cubicBezTo>
                          <a:cubicBezTo>
                            <a:pt x="92" y="97782"/>
                            <a:pt x="62157" y="81876"/>
                            <a:pt x="85179" y="79399"/>
                          </a:cubicBezTo>
                          <a:cubicBezTo>
                            <a:pt x="91933" y="83399"/>
                            <a:pt x="103924" y="106356"/>
                            <a:pt x="102962" y="113023"/>
                          </a:cubicBezTo>
                          <a:cubicBezTo>
                            <a:pt x="102305" y="172649"/>
                            <a:pt x="146949" y="214463"/>
                            <a:pt x="207737" y="215321"/>
                          </a:cubicBezTo>
                          <a:cubicBezTo>
                            <a:pt x="315999" y="218656"/>
                            <a:pt x="333153" y="79685"/>
                            <a:pt x="283299" y="3199"/>
                          </a:cubicBezTo>
                          <a:cubicBezTo>
                            <a:pt x="327219" y="8438"/>
                            <a:pt x="375168" y="7485"/>
                            <a:pt x="420459" y="6343"/>
                          </a:cubicBezTo>
                          <a:cubicBezTo>
                            <a:pt x="417249" y="10057"/>
                            <a:pt x="419593" y="30442"/>
                            <a:pt x="421098" y="36251"/>
                          </a:cubicBezTo>
                          <a:cubicBezTo>
                            <a:pt x="439909" y="156553"/>
                            <a:pt x="361509" y="320096"/>
                            <a:pt x="222339" y="31685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E019863A-85B8-78A5-D2CB-2A54972E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2769" y="3782664"/>
                      <a:ext cx="1550955" cy="1840038"/>
                    </a:xfrm>
                    <a:custGeom>
                      <a:avLst/>
                      <a:gdLst>
                        <a:gd name="connsiteX0" fmla="*/ 1551045 w 1550955"/>
                        <a:gd name="connsiteY0" fmla="*/ 1521483 h 1840038"/>
                        <a:gd name="connsiteX1" fmla="*/ 1530881 w 1550955"/>
                        <a:gd name="connsiteY1" fmla="*/ 1420234 h 1840038"/>
                        <a:gd name="connsiteX2" fmla="*/ 1416028 w 1550955"/>
                        <a:gd name="connsiteY2" fmla="*/ 967985 h 1840038"/>
                        <a:gd name="connsiteX3" fmla="*/ 1336971 w 1550955"/>
                        <a:gd name="connsiteY3" fmla="*/ 809394 h 1840038"/>
                        <a:gd name="connsiteX4" fmla="*/ 1289346 w 1550955"/>
                        <a:gd name="connsiteY4" fmla="*/ 778438 h 1840038"/>
                        <a:gd name="connsiteX5" fmla="*/ 1236006 w 1550955"/>
                        <a:gd name="connsiteY5" fmla="*/ 765578 h 1840038"/>
                        <a:gd name="connsiteX6" fmla="*/ 1234101 w 1550955"/>
                        <a:gd name="connsiteY6" fmla="*/ 757960 h 1840038"/>
                        <a:gd name="connsiteX7" fmla="*/ 1222671 w 1550955"/>
                        <a:gd name="connsiteY7" fmla="*/ 612227 h 1840038"/>
                        <a:gd name="connsiteX8" fmla="*/ 1206478 w 1550955"/>
                        <a:gd name="connsiteY8" fmla="*/ 545552 h 1840038"/>
                        <a:gd name="connsiteX9" fmla="*/ 1149328 w 1550955"/>
                        <a:gd name="connsiteY9" fmla="*/ 517928 h 1840038"/>
                        <a:gd name="connsiteX10" fmla="*/ 1135993 w 1550955"/>
                        <a:gd name="connsiteY10" fmla="*/ 511261 h 1840038"/>
                        <a:gd name="connsiteX11" fmla="*/ 1135041 w 1550955"/>
                        <a:gd name="connsiteY11" fmla="*/ 346478 h 1840038"/>
                        <a:gd name="connsiteX12" fmla="*/ 1144147 w 1550955"/>
                        <a:gd name="connsiteY12" fmla="*/ 313045 h 1840038"/>
                        <a:gd name="connsiteX13" fmla="*/ 1149690 w 1550955"/>
                        <a:gd name="connsiteY13" fmla="*/ 277327 h 1840038"/>
                        <a:gd name="connsiteX14" fmla="*/ 1142766 w 1550955"/>
                        <a:gd name="connsiteY14" fmla="*/ 222465 h 1840038"/>
                        <a:gd name="connsiteX15" fmla="*/ 1042772 w 1550955"/>
                        <a:gd name="connsiteY15" fmla="*/ 3295 h 1840038"/>
                        <a:gd name="connsiteX16" fmla="*/ 1029428 w 1550955"/>
                        <a:gd name="connsiteY16" fmla="*/ 3199 h 1840038"/>
                        <a:gd name="connsiteX17" fmla="*/ 1026361 w 1550955"/>
                        <a:gd name="connsiteY17" fmla="*/ 59777 h 1840038"/>
                        <a:gd name="connsiteX18" fmla="*/ 1065508 w 1550955"/>
                        <a:gd name="connsiteY18" fmla="*/ 182649 h 1840038"/>
                        <a:gd name="connsiteX19" fmla="*/ 1073128 w 1550955"/>
                        <a:gd name="connsiteY19" fmla="*/ 314094 h 1840038"/>
                        <a:gd name="connsiteX20" fmla="*/ 1075033 w 1550955"/>
                        <a:gd name="connsiteY20" fmla="*/ 336953 h 1840038"/>
                        <a:gd name="connsiteX21" fmla="*/ 1067413 w 1550955"/>
                        <a:gd name="connsiteY21" fmla="*/ 519835 h 1840038"/>
                        <a:gd name="connsiteX22" fmla="*/ 1042648 w 1550955"/>
                        <a:gd name="connsiteY22" fmla="*/ 557935 h 1840038"/>
                        <a:gd name="connsiteX23" fmla="*/ 1088368 w 1550955"/>
                        <a:gd name="connsiteY23" fmla="*/ 613178 h 1840038"/>
                        <a:gd name="connsiteX24" fmla="*/ 1090273 w 1550955"/>
                        <a:gd name="connsiteY24" fmla="*/ 635086 h 1840038"/>
                        <a:gd name="connsiteX25" fmla="*/ 1116943 w 1550955"/>
                        <a:gd name="connsiteY25" fmla="*/ 653185 h 1840038"/>
                        <a:gd name="connsiteX26" fmla="*/ 1158063 w 1550955"/>
                        <a:gd name="connsiteY26" fmla="*/ 647469 h 1840038"/>
                        <a:gd name="connsiteX27" fmla="*/ 1144852 w 1550955"/>
                        <a:gd name="connsiteY27" fmla="*/ 729764 h 1840038"/>
                        <a:gd name="connsiteX28" fmla="*/ 1147461 w 1550955"/>
                        <a:gd name="connsiteY28" fmla="*/ 773676 h 1840038"/>
                        <a:gd name="connsiteX29" fmla="*/ 1151014 w 1550955"/>
                        <a:gd name="connsiteY29" fmla="*/ 790249 h 1840038"/>
                        <a:gd name="connsiteX30" fmla="*/ 1166854 w 1550955"/>
                        <a:gd name="connsiteY30" fmla="*/ 872451 h 1840038"/>
                        <a:gd name="connsiteX31" fmla="*/ 1170826 w 1550955"/>
                        <a:gd name="connsiteY31" fmla="*/ 1033709 h 1840038"/>
                        <a:gd name="connsiteX32" fmla="*/ 1187266 w 1550955"/>
                        <a:gd name="connsiteY32" fmla="*/ 1087142 h 1840038"/>
                        <a:gd name="connsiteX33" fmla="*/ 1185200 w 1550955"/>
                        <a:gd name="connsiteY33" fmla="*/ 1119434 h 1840038"/>
                        <a:gd name="connsiteX34" fmla="*/ 1176522 w 1550955"/>
                        <a:gd name="connsiteY34" fmla="*/ 1118575 h 1840038"/>
                        <a:gd name="connsiteX35" fmla="*/ 1168550 w 1550955"/>
                        <a:gd name="connsiteY35" fmla="*/ 1155629 h 1840038"/>
                        <a:gd name="connsiteX36" fmla="*/ 1165930 w 1550955"/>
                        <a:gd name="connsiteY36" fmla="*/ 1179346 h 1840038"/>
                        <a:gd name="connsiteX37" fmla="*/ 1137755 w 1550955"/>
                        <a:gd name="connsiteY37" fmla="*/ 1176870 h 1840038"/>
                        <a:gd name="connsiteX38" fmla="*/ 1126468 w 1550955"/>
                        <a:gd name="connsiteY38" fmla="*/ 1170391 h 1840038"/>
                        <a:gd name="connsiteX39" fmla="*/ 962638 w 1550955"/>
                        <a:gd name="connsiteY39" fmla="*/ 1321840 h 1840038"/>
                        <a:gd name="connsiteX40" fmla="*/ 828336 w 1550955"/>
                        <a:gd name="connsiteY40" fmla="*/ 1413278 h 1840038"/>
                        <a:gd name="connsiteX41" fmla="*/ 791484 w 1550955"/>
                        <a:gd name="connsiteY41" fmla="*/ 1415946 h 1840038"/>
                        <a:gd name="connsiteX42" fmla="*/ 734991 w 1550955"/>
                        <a:gd name="connsiteY42" fmla="*/ 1407565 h 1840038"/>
                        <a:gd name="connsiteX43" fmla="*/ 759756 w 1550955"/>
                        <a:gd name="connsiteY43" fmla="*/ 1372323 h 1840038"/>
                        <a:gd name="connsiteX44" fmla="*/ 832146 w 1550955"/>
                        <a:gd name="connsiteY44" fmla="*/ 753198 h 1840038"/>
                        <a:gd name="connsiteX45" fmla="*/ 831241 w 1550955"/>
                        <a:gd name="connsiteY45" fmla="*/ 753388 h 1840038"/>
                        <a:gd name="connsiteX46" fmla="*/ 347323 w 1550955"/>
                        <a:gd name="connsiteY46" fmla="*/ 261707 h 1840038"/>
                        <a:gd name="connsiteX47" fmla="*/ 77766 w 1550955"/>
                        <a:gd name="connsiteY47" fmla="*/ 533169 h 1840038"/>
                        <a:gd name="connsiteX48" fmla="*/ 83481 w 1550955"/>
                        <a:gd name="connsiteY48" fmla="*/ 1362798 h 1840038"/>
                        <a:gd name="connsiteX49" fmla="*/ 424476 w 1550955"/>
                        <a:gd name="connsiteY49" fmla="*/ 1649499 h 1840038"/>
                        <a:gd name="connsiteX50" fmla="*/ 713083 w 1550955"/>
                        <a:gd name="connsiteY50" fmla="*/ 1452332 h 1840038"/>
                        <a:gd name="connsiteX51" fmla="*/ 796903 w 1550955"/>
                        <a:gd name="connsiteY51" fmla="*/ 1467573 h 1840038"/>
                        <a:gd name="connsiteX52" fmla="*/ 973116 w 1550955"/>
                        <a:gd name="connsiteY52" fmla="*/ 1440902 h 1840038"/>
                        <a:gd name="connsiteX53" fmla="*/ 1024551 w 1550955"/>
                        <a:gd name="connsiteY53" fmla="*/ 1330411 h 1840038"/>
                        <a:gd name="connsiteX54" fmla="*/ 1135993 w 1550955"/>
                        <a:gd name="connsiteY54" fmla="*/ 1220874 h 1840038"/>
                        <a:gd name="connsiteX55" fmla="*/ 1160987 w 1550955"/>
                        <a:gd name="connsiteY55" fmla="*/ 1217541 h 1840038"/>
                        <a:gd name="connsiteX56" fmla="*/ 1151833 w 1550955"/>
                        <a:gd name="connsiteY56" fmla="*/ 1290121 h 1840038"/>
                        <a:gd name="connsiteX57" fmla="*/ 1151833 w 1550955"/>
                        <a:gd name="connsiteY57" fmla="*/ 1290121 h 1840038"/>
                        <a:gd name="connsiteX58" fmla="*/ 1227843 w 1550955"/>
                        <a:gd name="connsiteY58" fmla="*/ 1278501 h 1840038"/>
                        <a:gd name="connsiteX59" fmla="*/ 1226614 w 1550955"/>
                        <a:gd name="connsiteY59" fmla="*/ 1157248 h 1840038"/>
                        <a:gd name="connsiteX60" fmla="*/ 1214651 w 1550955"/>
                        <a:gd name="connsiteY60" fmla="*/ 1124005 h 1840038"/>
                        <a:gd name="connsiteX61" fmla="*/ 1206078 w 1550955"/>
                        <a:gd name="connsiteY61" fmla="*/ 1120861 h 1840038"/>
                        <a:gd name="connsiteX62" fmla="*/ 1212565 w 1550955"/>
                        <a:gd name="connsiteY62" fmla="*/ 1086191 h 1840038"/>
                        <a:gd name="connsiteX63" fmla="*/ 1217794 w 1550955"/>
                        <a:gd name="connsiteY63" fmla="*/ 1079238 h 1840038"/>
                        <a:gd name="connsiteX64" fmla="*/ 1232148 w 1550955"/>
                        <a:gd name="connsiteY64" fmla="*/ 1078476 h 1840038"/>
                        <a:gd name="connsiteX65" fmla="*/ 1231186 w 1550955"/>
                        <a:gd name="connsiteY65" fmla="*/ 997704 h 1840038"/>
                        <a:gd name="connsiteX66" fmla="*/ 1232120 w 1550955"/>
                        <a:gd name="connsiteY66" fmla="*/ 905407 h 1840038"/>
                        <a:gd name="connsiteX67" fmla="*/ 1240454 w 1550955"/>
                        <a:gd name="connsiteY67" fmla="*/ 859401 h 1840038"/>
                        <a:gd name="connsiteX68" fmla="*/ 1243312 w 1550955"/>
                        <a:gd name="connsiteY68" fmla="*/ 843685 h 1840038"/>
                        <a:gd name="connsiteX69" fmla="*/ 1314587 w 1550955"/>
                        <a:gd name="connsiteY69" fmla="*/ 907026 h 1840038"/>
                        <a:gd name="connsiteX70" fmla="*/ 1428411 w 1550955"/>
                        <a:gd name="connsiteY70" fmla="*/ 1292788 h 1840038"/>
                        <a:gd name="connsiteX71" fmla="*/ 1452681 w 1550955"/>
                        <a:gd name="connsiteY71" fmla="*/ 1420613 h 1840038"/>
                        <a:gd name="connsiteX72" fmla="*/ 1245845 w 1550955"/>
                        <a:gd name="connsiteY72" fmla="*/ 1373941 h 1840038"/>
                        <a:gd name="connsiteX73" fmla="*/ 1165835 w 1550955"/>
                        <a:gd name="connsiteY73" fmla="*/ 1448237 h 1840038"/>
                        <a:gd name="connsiteX74" fmla="*/ 1143613 w 1550955"/>
                        <a:gd name="connsiteY74" fmla="*/ 1474240 h 1840038"/>
                        <a:gd name="connsiteX75" fmla="*/ 1130278 w 1550955"/>
                        <a:gd name="connsiteY75" fmla="*/ 1701600 h 1840038"/>
                        <a:gd name="connsiteX76" fmla="*/ 1315063 w 1550955"/>
                        <a:gd name="connsiteY76" fmla="*/ 1843238 h 1840038"/>
                        <a:gd name="connsiteX77" fmla="*/ 1480160 w 1550955"/>
                        <a:gd name="connsiteY77" fmla="*/ 1747321 h 1840038"/>
                        <a:gd name="connsiteX78" fmla="*/ 1506497 w 1550955"/>
                        <a:gd name="connsiteY78" fmla="*/ 1533104 h 1840038"/>
                        <a:gd name="connsiteX79" fmla="*/ 1551045 w 1550955"/>
                        <a:gd name="connsiteY79" fmla="*/ 1521483 h 1840038"/>
                        <a:gd name="connsiteX80" fmla="*/ 506400 w 1550955"/>
                        <a:gd name="connsiteY80" fmla="*/ 1576157 h 1840038"/>
                        <a:gd name="connsiteX81" fmla="*/ 251130 w 1550955"/>
                        <a:gd name="connsiteY81" fmla="*/ 1508528 h 1840038"/>
                        <a:gd name="connsiteX82" fmla="*/ 69203 w 1550955"/>
                        <a:gd name="connsiteY82" fmla="*/ 1136102 h 1840038"/>
                        <a:gd name="connsiteX83" fmla="*/ 286373 w 1550955"/>
                        <a:gd name="connsiteY83" fmla="*/ 368386 h 1840038"/>
                        <a:gd name="connsiteX84" fmla="*/ 475920 w 1550955"/>
                        <a:gd name="connsiteY84" fmla="*/ 326477 h 1840038"/>
                        <a:gd name="connsiteX85" fmla="*/ 529260 w 1550955"/>
                        <a:gd name="connsiteY85" fmla="*/ 339811 h 1840038"/>
                        <a:gd name="connsiteX86" fmla="*/ 543548 w 1550955"/>
                        <a:gd name="connsiteY86" fmla="*/ 345527 h 1840038"/>
                        <a:gd name="connsiteX87" fmla="*/ 795265 w 1550955"/>
                        <a:gd name="connsiteY87" fmla="*/ 758530 h 1840038"/>
                        <a:gd name="connsiteX88" fmla="*/ 795960 w 1550955"/>
                        <a:gd name="connsiteY88" fmla="*/ 777010 h 1840038"/>
                        <a:gd name="connsiteX89" fmla="*/ 711321 w 1550955"/>
                        <a:gd name="connsiteY89" fmla="*/ 1388801 h 1840038"/>
                        <a:gd name="connsiteX90" fmla="*/ 648323 w 1550955"/>
                        <a:gd name="connsiteY90" fmla="*/ 1396135 h 1840038"/>
                        <a:gd name="connsiteX91" fmla="*/ 594030 w 1550955"/>
                        <a:gd name="connsiteY91" fmla="*/ 1398040 h 1840038"/>
                        <a:gd name="connsiteX92" fmla="*/ 541548 w 1550955"/>
                        <a:gd name="connsiteY92" fmla="*/ 1382608 h 1840038"/>
                        <a:gd name="connsiteX93" fmla="*/ 521678 w 1550955"/>
                        <a:gd name="connsiteY93" fmla="*/ 1312887 h 1840038"/>
                        <a:gd name="connsiteX94" fmla="*/ 517830 w 1550955"/>
                        <a:gd name="connsiteY94" fmla="*/ 1293265 h 1840038"/>
                        <a:gd name="connsiteX95" fmla="*/ 516878 w 1550955"/>
                        <a:gd name="connsiteY95" fmla="*/ 1013228 h 1840038"/>
                        <a:gd name="connsiteX96" fmla="*/ 516878 w 1550955"/>
                        <a:gd name="connsiteY96" fmla="*/ 899882 h 1840038"/>
                        <a:gd name="connsiteX97" fmla="*/ 519735 w 1550955"/>
                        <a:gd name="connsiteY97" fmla="*/ 612227 h 1840038"/>
                        <a:gd name="connsiteX98" fmla="*/ 519735 w 1550955"/>
                        <a:gd name="connsiteY98" fmla="*/ 563649 h 1840038"/>
                        <a:gd name="connsiteX99" fmla="*/ 469253 w 1550955"/>
                        <a:gd name="connsiteY99" fmla="*/ 560791 h 1840038"/>
                        <a:gd name="connsiteX100" fmla="*/ 473063 w 1550955"/>
                        <a:gd name="connsiteY100" fmla="*/ 922741 h 1840038"/>
                        <a:gd name="connsiteX101" fmla="*/ 403530 w 1550955"/>
                        <a:gd name="connsiteY101" fmla="*/ 935124 h 1840038"/>
                        <a:gd name="connsiteX102" fmla="*/ 337808 w 1550955"/>
                        <a:gd name="connsiteY102" fmla="*/ 933219 h 1840038"/>
                        <a:gd name="connsiteX103" fmla="*/ 343523 w 1550955"/>
                        <a:gd name="connsiteY103" fmla="*/ 985607 h 1840038"/>
                        <a:gd name="connsiteX104" fmla="*/ 384480 w 1550955"/>
                        <a:gd name="connsiteY104" fmla="*/ 977035 h 1840038"/>
                        <a:gd name="connsiteX105" fmla="*/ 472110 w 1550955"/>
                        <a:gd name="connsiteY105" fmla="*/ 963699 h 1840038"/>
                        <a:gd name="connsiteX106" fmla="*/ 469253 w 1550955"/>
                        <a:gd name="connsiteY106" fmla="*/ 1003703 h 1840038"/>
                        <a:gd name="connsiteX107" fmla="*/ 471872 w 1550955"/>
                        <a:gd name="connsiteY107" fmla="*/ 1314219 h 1840038"/>
                        <a:gd name="connsiteX108" fmla="*/ 410198 w 1550955"/>
                        <a:gd name="connsiteY108" fmla="*/ 1318982 h 1840038"/>
                        <a:gd name="connsiteX109" fmla="*/ 338694 w 1550955"/>
                        <a:gd name="connsiteY109" fmla="*/ 1343080 h 1840038"/>
                        <a:gd name="connsiteX110" fmla="*/ 313148 w 1550955"/>
                        <a:gd name="connsiteY110" fmla="*/ 1358035 h 1840038"/>
                        <a:gd name="connsiteX111" fmla="*/ 340665 w 1550955"/>
                        <a:gd name="connsiteY111" fmla="*/ 1418041 h 1840038"/>
                        <a:gd name="connsiteX112" fmla="*/ 386385 w 1550955"/>
                        <a:gd name="connsiteY112" fmla="*/ 1424710 h 1840038"/>
                        <a:gd name="connsiteX113" fmla="*/ 631178 w 1550955"/>
                        <a:gd name="connsiteY113" fmla="*/ 1445665 h 1840038"/>
                        <a:gd name="connsiteX114" fmla="*/ 661658 w 1550955"/>
                        <a:gd name="connsiteY114" fmla="*/ 1457094 h 1840038"/>
                        <a:gd name="connsiteX115" fmla="*/ 662668 w 1550955"/>
                        <a:gd name="connsiteY115" fmla="*/ 1458999 h 1840038"/>
                        <a:gd name="connsiteX116" fmla="*/ 506400 w 1550955"/>
                        <a:gd name="connsiteY116" fmla="*/ 1576157 h 1840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</a:cxnLst>
                      <a:rect l="l" t="t" r="r" b="b"/>
                      <a:pathLst>
                        <a:path w="1550955" h="1840038">
                          <a:moveTo>
                            <a:pt x="1551045" y="1521483"/>
                          </a:moveTo>
                          <a:cubicBezTo>
                            <a:pt x="1547188" y="1519007"/>
                            <a:pt x="1530881" y="1420234"/>
                            <a:pt x="1530881" y="1420234"/>
                          </a:cubicBezTo>
                          <a:cubicBezTo>
                            <a:pt x="1469721" y="1279740"/>
                            <a:pt x="1459310" y="1113432"/>
                            <a:pt x="1416028" y="967985"/>
                          </a:cubicBezTo>
                          <a:cubicBezTo>
                            <a:pt x="1400531" y="913979"/>
                            <a:pt x="1378309" y="847590"/>
                            <a:pt x="1336971" y="809394"/>
                          </a:cubicBezTo>
                          <a:cubicBezTo>
                            <a:pt x="1335294" y="810252"/>
                            <a:pt x="1311730" y="786059"/>
                            <a:pt x="1289346" y="778438"/>
                          </a:cubicBezTo>
                          <a:cubicBezTo>
                            <a:pt x="1258866" y="764627"/>
                            <a:pt x="1250484" y="769962"/>
                            <a:pt x="1236006" y="765578"/>
                          </a:cubicBezTo>
                          <a:cubicBezTo>
                            <a:pt x="1234672" y="763292"/>
                            <a:pt x="1231501" y="759197"/>
                            <a:pt x="1234101" y="757960"/>
                          </a:cubicBezTo>
                          <a:cubicBezTo>
                            <a:pt x="1230129" y="710049"/>
                            <a:pt x="1227176" y="659852"/>
                            <a:pt x="1222671" y="612227"/>
                          </a:cubicBezTo>
                          <a:cubicBezTo>
                            <a:pt x="1220813" y="590415"/>
                            <a:pt x="1217461" y="565174"/>
                            <a:pt x="1206478" y="545552"/>
                          </a:cubicBezTo>
                          <a:cubicBezTo>
                            <a:pt x="1196277" y="528121"/>
                            <a:pt x="1169159" y="511833"/>
                            <a:pt x="1149328" y="517928"/>
                          </a:cubicBezTo>
                          <a:cubicBezTo>
                            <a:pt x="1142251" y="513070"/>
                            <a:pt x="1140442" y="514405"/>
                            <a:pt x="1135993" y="511261"/>
                          </a:cubicBezTo>
                          <a:cubicBezTo>
                            <a:pt x="1136298" y="462781"/>
                            <a:pt x="1134908" y="408295"/>
                            <a:pt x="1135041" y="346478"/>
                          </a:cubicBezTo>
                          <a:cubicBezTo>
                            <a:pt x="1135812" y="344860"/>
                            <a:pt x="1143423" y="313904"/>
                            <a:pt x="1144147" y="313045"/>
                          </a:cubicBezTo>
                          <a:cubicBezTo>
                            <a:pt x="1151348" y="303427"/>
                            <a:pt x="1150986" y="289519"/>
                            <a:pt x="1149690" y="277327"/>
                          </a:cubicBezTo>
                          <a:cubicBezTo>
                            <a:pt x="1147709" y="258944"/>
                            <a:pt x="1145185" y="240371"/>
                            <a:pt x="1142766" y="222465"/>
                          </a:cubicBezTo>
                          <a:cubicBezTo>
                            <a:pt x="1127469" y="152455"/>
                            <a:pt x="1132345" y="23486"/>
                            <a:pt x="1042772" y="3295"/>
                          </a:cubicBezTo>
                          <a:cubicBezTo>
                            <a:pt x="1039429" y="3483"/>
                            <a:pt x="1032828" y="3295"/>
                            <a:pt x="1029428" y="3199"/>
                          </a:cubicBezTo>
                          <a:cubicBezTo>
                            <a:pt x="1043668" y="19010"/>
                            <a:pt x="1044334" y="46536"/>
                            <a:pt x="1026361" y="59777"/>
                          </a:cubicBezTo>
                          <a:cubicBezTo>
                            <a:pt x="1068975" y="79590"/>
                            <a:pt x="1065280" y="140454"/>
                            <a:pt x="1065508" y="182649"/>
                          </a:cubicBezTo>
                          <a:cubicBezTo>
                            <a:pt x="1067061" y="223321"/>
                            <a:pt x="1070052" y="266279"/>
                            <a:pt x="1073128" y="314094"/>
                          </a:cubicBezTo>
                          <a:cubicBezTo>
                            <a:pt x="1071614" y="315143"/>
                            <a:pt x="1076529" y="337049"/>
                            <a:pt x="1075033" y="336953"/>
                          </a:cubicBezTo>
                          <a:cubicBezTo>
                            <a:pt x="1081777" y="398582"/>
                            <a:pt x="1072509" y="458683"/>
                            <a:pt x="1067413" y="519835"/>
                          </a:cubicBezTo>
                          <a:cubicBezTo>
                            <a:pt x="1064489" y="535551"/>
                            <a:pt x="1044982" y="556696"/>
                            <a:pt x="1042648" y="557935"/>
                          </a:cubicBezTo>
                          <a:cubicBezTo>
                            <a:pt x="1041334" y="597368"/>
                            <a:pt x="1096617" y="561840"/>
                            <a:pt x="1088368" y="613178"/>
                          </a:cubicBezTo>
                          <a:cubicBezTo>
                            <a:pt x="1089178" y="620703"/>
                            <a:pt x="1082930" y="629659"/>
                            <a:pt x="1090273" y="635086"/>
                          </a:cubicBezTo>
                          <a:cubicBezTo>
                            <a:pt x="1092026" y="637086"/>
                            <a:pt x="1116943" y="653185"/>
                            <a:pt x="1116943" y="653185"/>
                          </a:cubicBezTo>
                          <a:cubicBezTo>
                            <a:pt x="1119982" y="653376"/>
                            <a:pt x="1139070" y="643565"/>
                            <a:pt x="1158063" y="647469"/>
                          </a:cubicBezTo>
                          <a:cubicBezTo>
                            <a:pt x="1158063" y="676140"/>
                            <a:pt x="1158406" y="711477"/>
                            <a:pt x="1144852" y="729764"/>
                          </a:cubicBezTo>
                          <a:cubicBezTo>
                            <a:pt x="1145928" y="744433"/>
                            <a:pt x="1146461" y="758911"/>
                            <a:pt x="1147461" y="773676"/>
                          </a:cubicBezTo>
                          <a:cubicBezTo>
                            <a:pt x="1147566" y="779487"/>
                            <a:pt x="1147690" y="786345"/>
                            <a:pt x="1151014" y="790249"/>
                          </a:cubicBezTo>
                          <a:cubicBezTo>
                            <a:pt x="1180132" y="806632"/>
                            <a:pt x="1164587" y="845208"/>
                            <a:pt x="1166854" y="872451"/>
                          </a:cubicBezTo>
                          <a:cubicBezTo>
                            <a:pt x="1165521" y="926838"/>
                            <a:pt x="1169255" y="979796"/>
                            <a:pt x="1170826" y="1033709"/>
                          </a:cubicBezTo>
                          <a:cubicBezTo>
                            <a:pt x="1170017" y="1051328"/>
                            <a:pt x="1179732" y="1070190"/>
                            <a:pt x="1187266" y="1087142"/>
                          </a:cubicBezTo>
                          <a:cubicBezTo>
                            <a:pt x="1187266" y="1087142"/>
                            <a:pt x="1185866" y="1104097"/>
                            <a:pt x="1185200" y="1119434"/>
                          </a:cubicBezTo>
                          <a:cubicBezTo>
                            <a:pt x="1182304" y="1118766"/>
                            <a:pt x="1179418" y="1118289"/>
                            <a:pt x="1176522" y="1118575"/>
                          </a:cubicBezTo>
                          <a:cubicBezTo>
                            <a:pt x="1168369" y="1128482"/>
                            <a:pt x="1170550" y="1143723"/>
                            <a:pt x="1168550" y="1155629"/>
                          </a:cubicBezTo>
                          <a:cubicBezTo>
                            <a:pt x="1167835" y="1163629"/>
                            <a:pt x="1166864" y="1171440"/>
                            <a:pt x="1165930" y="1179346"/>
                          </a:cubicBezTo>
                          <a:cubicBezTo>
                            <a:pt x="1152853" y="1177916"/>
                            <a:pt x="1137755" y="1176870"/>
                            <a:pt x="1137755" y="1176870"/>
                          </a:cubicBezTo>
                          <a:cubicBezTo>
                            <a:pt x="1136298" y="1176107"/>
                            <a:pt x="1127983" y="1171058"/>
                            <a:pt x="1126468" y="1170391"/>
                          </a:cubicBezTo>
                          <a:cubicBezTo>
                            <a:pt x="1029485" y="1169916"/>
                            <a:pt x="994118" y="1242019"/>
                            <a:pt x="962638" y="1321840"/>
                          </a:cubicBezTo>
                          <a:cubicBezTo>
                            <a:pt x="932215" y="1399849"/>
                            <a:pt x="915966" y="1417090"/>
                            <a:pt x="828336" y="1413278"/>
                          </a:cubicBezTo>
                          <a:cubicBezTo>
                            <a:pt x="815572" y="1413850"/>
                            <a:pt x="803971" y="1418136"/>
                            <a:pt x="791484" y="1415946"/>
                          </a:cubicBezTo>
                          <a:cubicBezTo>
                            <a:pt x="789788" y="1416041"/>
                            <a:pt x="758384" y="1410041"/>
                            <a:pt x="734991" y="1407565"/>
                          </a:cubicBezTo>
                          <a:cubicBezTo>
                            <a:pt x="741935" y="1394324"/>
                            <a:pt x="753831" y="1385657"/>
                            <a:pt x="759756" y="1372323"/>
                          </a:cubicBezTo>
                          <a:cubicBezTo>
                            <a:pt x="843776" y="1184299"/>
                            <a:pt x="865064" y="955318"/>
                            <a:pt x="832146" y="753198"/>
                          </a:cubicBezTo>
                          <a:cubicBezTo>
                            <a:pt x="832146" y="753198"/>
                            <a:pt x="831774" y="753293"/>
                            <a:pt x="831241" y="753388"/>
                          </a:cubicBezTo>
                          <a:cubicBezTo>
                            <a:pt x="794503" y="526121"/>
                            <a:pt x="611204" y="181602"/>
                            <a:pt x="347323" y="261707"/>
                          </a:cubicBezTo>
                          <a:cubicBezTo>
                            <a:pt x="230814" y="301807"/>
                            <a:pt x="127810" y="421537"/>
                            <a:pt x="77766" y="533169"/>
                          </a:cubicBezTo>
                          <a:cubicBezTo>
                            <a:pt x="-28895" y="790154"/>
                            <a:pt x="-24495" y="1106002"/>
                            <a:pt x="83481" y="1362798"/>
                          </a:cubicBezTo>
                          <a:cubicBezTo>
                            <a:pt x="141621" y="1497957"/>
                            <a:pt x="263884" y="1648548"/>
                            <a:pt x="424476" y="1649499"/>
                          </a:cubicBezTo>
                          <a:cubicBezTo>
                            <a:pt x="547758" y="1649022"/>
                            <a:pt x="650380" y="1553298"/>
                            <a:pt x="713083" y="1452332"/>
                          </a:cubicBezTo>
                          <a:cubicBezTo>
                            <a:pt x="741458" y="1456427"/>
                            <a:pt x="785302" y="1467952"/>
                            <a:pt x="796903" y="1467573"/>
                          </a:cubicBezTo>
                          <a:cubicBezTo>
                            <a:pt x="857092" y="1465952"/>
                            <a:pt x="950303" y="1472905"/>
                            <a:pt x="973116" y="1440902"/>
                          </a:cubicBezTo>
                          <a:cubicBezTo>
                            <a:pt x="992271" y="1407946"/>
                            <a:pt x="1007558" y="1364416"/>
                            <a:pt x="1024551" y="1330411"/>
                          </a:cubicBezTo>
                          <a:cubicBezTo>
                            <a:pt x="1047097" y="1278215"/>
                            <a:pt x="1071509" y="1217828"/>
                            <a:pt x="1135993" y="1220874"/>
                          </a:cubicBezTo>
                          <a:cubicBezTo>
                            <a:pt x="1135917" y="1218969"/>
                            <a:pt x="1149909" y="1216588"/>
                            <a:pt x="1160987" y="1217541"/>
                          </a:cubicBezTo>
                          <a:cubicBezTo>
                            <a:pt x="1157615" y="1241545"/>
                            <a:pt x="1154129" y="1265641"/>
                            <a:pt x="1151833" y="1290121"/>
                          </a:cubicBezTo>
                          <a:lnTo>
                            <a:pt x="1151833" y="1290121"/>
                          </a:lnTo>
                          <a:cubicBezTo>
                            <a:pt x="1176465" y="1282691"/>
                            <a:pt x="1202116" y="1278596"/>
                            <a:pt x="1227843" y="1278501"/>
                          </a:cubicBezTo>
                          <a:cubicBezTo>
                            <a:pt x="1221604" y="1236210"/>
                            <a:pt x="1220490" y="1198587"/>
                            <a:pt x="1226614" y="1157248"/>
                          </a:cubicBezTo>
                          <a:cubicBezTo>
                            <a:pt x="1230291" y="1141246"/>
                            <a:pt x="1229662" y="1129245"/>
                            <a:pt x="1214651" y="1124005"/>
                          </a:cubicBezTo>
                          <a:cubicBezTo>
                            <a:pt x="1213441" y="1123910"/>
                            <a:pt x="1209231" y="1122196"/>
                            <a:pt x="1206078" y="1120861"/>
                          </a:cubicBezTo>
                          <a:cubicBezTo>
                            <a:pt x="1208240" y="1113146"/>
                            <a:pt x="1210365" y="1102193"/>
                            <a:pt x="1212565" y="1086191"/>
                          </a:cubicBezTo>
                          <a:lnTo>
                            <a:pt x="1217794" y="1079238"/>
                          </a:lnTo>
                          <a:cubicBezTo>
                            <a:pt x="1221528" y="1075808"/>
                            <a:pt x="1227681" y="1077334"/>
                            <a:pt x="1232148" y="1078476"/>
                          </a:cubicBezTo>
                          <a:cubicBezTo>
                            <a:pt x="1233891" y="1051328"/>
                            <a:pt x="1243635" y="1023611"/>
                            <a:pt x="1231186" y="997704"/>
                          </a:cubicBezTo>
                          <a:cubicBezTo>
                            <a:pt x="1227595" y="966938"/>
                            <a:pt x="1231758" y="936173"/>
                            <a:pt x="1232120" y="905407"/>
                          </a:cubicBezTo>
                          <a:cubicBezTo>
                            <a:pt x="1233520" y="890738"/>
                            <a:pt x="1235711" y="872356"/>
                            <a:pt x="1240454" y="859401"/>
                          </a:cubicBezTo>
                          <a:cubicBezTo>
                            <a:pt x="1238978" y="855401"/>
                            <a:pt x="1236939" y="841969"/>
                            <a:pt x="1243312" y="843685"/>
                          </a:cubicBezTo>
                          <a:cubicBezTo>
                            <a:pt x="1275030" y="851494"/>
                            <a:pt x="1297452" y="872546"/>
                            <a:pt x="1314587" y="907026"/>
                          </a:cubicBezTo>
                          <a:cubicBezTo>
                            <a:pt x="1365746" y="1027516"/>
                            <a:pt x="1398569" y="1164391"/>
                            <a:pt x="1428411" y="1292788"/>
                          </a:cubicBezTo>
                          <a:cubicBezTo>
                            <a:pt x="1428411" y="1292788"/>
                            <a:pt x="1455271" y="1401088"/>
                            <a:pt x="1452681" y="1420613"/>
                          </a:cubicBezTo>
                          <a:cubicBezTo>
                            <a:pt x="1401046" y="1364512"/>
                            <a:pt x="1311720" y="1335651"/>
                            <a:pt x="1245845" y="1373941"/>
                          </a:cubicBezTo>
                          <a:cubicBezTo>
                            <a:pt x="1211498" y="1393945"/>
                            <a:pt x="1180437" y="1427947"/>
                            <a:pt x="1165835" y="1448237"/>
                          </a:cubicBezTo>
                          <a:cubicBezTo>
                            <a:pt x="1163530" y="1451474"/>
                            <a:pt x="1145595" y="1470905"/>
                            <a:pt x="1143613" y="1474240"/>
                          </a:cubicBezTo>
                          <a:cubicBezTo>
                            <a:pt x="1107866" y="1535866"/>
                            <a:pt x="1105647" y="1630067"/>
                            <a:pt x="1130278" y="1701600"/>
                          </a:cubicBezTo>
                          <a:cubicBezTo>
                            <a:pt x="1157139" y="1779612"/>
                            <a:pt x="1229757" y="1840380"/>
                            <a:pt x="1315063" y="1843238"/>
                          </a:cubicBezTo>
                          <a:cubicBezTo>
                            <a:pt x="1387815" y="1843238"/>
                            <a:pt x="1448232" y="1801899"/>
                            <a:pt x="1480160" y="1747321"/>
                          </a:cubicBezTo>
                          <a:cubicBezTo>
                            <a:pt x="1514507" y="1688552"/>
                            <a:pt x="1522118" y="1604923"/>
                            <a:pt x="1506497" y="1533104"/>
                          </a:cubicBezTo>
                          <a:cubicBezTo>
                            <a:pt x="1527585" y="1527578"/>
                            <a:pt x="1550264" y="1521579"/>
                            <a:pt x="1551045" y="1521483"/>
                          </a:cubicBezTo>
                          <a:close/>
                          <a:moveTo>
                            <a:pt x="506400" y="1576157"/>
                          </a:moveTo>
                          <a:cubicBezTo>
                            <a:pt x="413560" y="1608827"/>
                            <a:pt x="321806" y="1572538"/>
                            <a:pt x="251130" y="1508528"/>
                          </a:cubicBezTo>
                          <a:cubicBezTo>
                            <a:pt x="144536" y="1411183"/>
                            <a:pt x="95911" y="1274691"/>
                            <a:pt x="69203" y="1136102"/>
                          </a:cubicBezTo>
                          <a:cubicBezTo>
                            <a:pt x="15587" y="875402"/>
                            <a:pt x="84614" y="514215"/>
                            <a:pt x="286373" y="368386"/>
                          </a:cubicBezTo>
                          <a:cubicBezTo>
                            <a:pt x="342027" y="328000"/>
                            <a:pt x="407702" y="313713"/>
                            <a:pt x="475920" y="326477"/>
                          </a:cubicBezTo>
                          <a:lnTo>
                            <a:pt x="529260" y="339811"/>
                          </a:lnTo>
                          <a:cubicBezTo>
                            <a:pt x="529651" y="340002"/>
                            <a:pt x="543548" y="345527"/>
                            <a:pt x="543548" y="345527"/>
                          </a:cubicBezTo>
                          <a:cubicBezTo>
                            <a:pt x="698081" y="432015"/>
                            <a:pt x="756517" y="583557"/>
                            <a:pt x="795265" y="758530"/>
                          </a:cubicBezTo>
                          <a:cubicBezTo>
                            <a:pt x="794074" y="758721"/>
                            <a:pt x="796151" y="776915"/>
                            <a:pt x="795960" y="777010"/>
                          </a:cubicBezTo>
                          <a:cubicBezTo>
                            <a:pt x="828593" y="962462"/>
                            <a:pt x="814182" y="1211444"/>
                            <a:pt x="711321" y="1388801"/>
                          </a:cubicBezTo>
                          <a:cubicBezTo>
                            <a:pt x="689719" y="1393563"/>
                            <a:pt x="659219" y="1397086"/>
                            <a:pt x="648323" y="1396135"/>
                          </a:cubicBezTo>
                          <a:cubicBezTo>
                            <a:pt x="642122" y="1405565"/>
                            <a:pt x="603460" y="1397944"/>
                            <a:pt x="594030" y="1398040"/>
                          </a:cubicBezTo>
                          <a:cubicBezTo>
                            <a:pt x="571932" y="1396326"/>
                            <a:pt x="555940" y="1390038"/>
                            <a:pt x="541548" y="1382608"/>
                          </a:cubicBezTo>
                          <a:cubicBezTo>
                            <a:pt x="545891" y="1359558"/>
                            <a:pt x="557073" y="1320314"/>
                            <a:pt x="521678" y="1312887"/>
                          </a:cubicBezTo>
                          <a:cubicBezTo>
                            <a:pt x="520621" y="1313743"/>
                            <a:pt x="519345" y="1294979"/>
                            <a:pt x="517830" y="1293265"/>
                          </a:cubicBezTo>
                          <a:cubicBezTo>
                            <a:pt x="506705" y="1194015"/>
                            <a:pt x="516878" y="1013228"/>
                            <a:pt x="516878" y="1013228"/>
                          </a:cubicBezTo>
                          <a:lnTo>
                            <a:pt x="516878" y="899882"/>
                          </a:lnTo>
                          <a:cubicBezTo>
                            <a:pt x="519059" y="801202"/>
                            <a:pt x="513373" y="711286"/>
                            <a:pt x="519735" y="612227"/>
                          </a:cubicBezTo>
                          <a:cubicBezTo>
                            <a:pt x="514516" y="599463"/>
                            <a:pt x="513011" y="579462"/>
                            <a:pt x="519735" y="563649"/>
                          </a:cubicBezTo>
                          <a:cubicBezTo>
                            <a:pt x="511706" y="563172"/>
                            <a:pt x="474863" y="560696"/>
                            <a:pt x="469253" y="560791"/>
                          </a:cubicBezTo>
                          <a:cubicBezTo>
                            <a:pt x="476339" y="651564"/>
                            <a:pt x="473168" y="809108"/>
                            <a:pt x="473063" y="922741"/>
                          </a:cubicBezTo>
                          <a:cubicBezTo>
                            <a:pt x="443888" y="920264"/>
                            <a:pt x="404007" y="936840"/>
                            <a:pt x="403530" y="935124"/>
                          </a:cubicBezTo>
                          <a:cubicBezTo>
                            <a:pt x="405893" y="929029"/>
                            <a:pt x="344047" y="931791"/>
                            <a:pt x="337808" y="933219"/>
                          </a:cubicBezTo>
                          <a:cubicBezTo>
                            <a:pt x="327073" y="936554"/>
                            <a:pt x="328254" y="985130"/>
                            <a:pt x="343523" y="985607"/>
                          </a:cubicBezTo>
                          <a:lnTo>
                            <a:pt x="384480" y="977035"/>
                          </a:lnTo>
                          <a:cubicBezTo>
                            <a:pt x="389300" y="977226"/>
                            <a:pt x="438763" y="973224"/>
                            <a:pt x="472110" y="963699"/>
                          </a:cubicBezTo>
                          <a:cubicBezTo>
                            <a:pt x="472139" y="979607"/>
                            <a:pt x="468558" y="1003515"/>
                            <a:pt x="469253" y="1003703"/>
                          </a:cubicBezTo>
                          <a:cubicBezTo>
                            <a:pt x="468986" y="1109241"/>
                            <a:pt x="480988" y="1213253"/>
                            <a:pt x="471872" y="1314219"/>
                          </a:cubicBezTo>
                          <a:cubicBezTo>
                            <a:pt x="471872" y="1314219"/>
                            <a:pt x="425685" y="1318791"/>
                            <a:pt x="410198" y="1318982"/>
                          </a:cubicBezTo>
                          <a:cubicBezTo>
                            <a:pt x="370736" y="1321077"/>
                            <a:pt x="349095" y="1325840"/>
                            <a:pt x="338694" y="1343080"/>
                          </a:cubicBezTo>
                          <a:lnTo>
                            <a:pt x="313148" y="1358035"/>
                          </a:lnTo>
                          <a:cubicBezTo>
                            <a:pt x="300251" y="1386324"/>
                            <a:pt x="308461" y="1420517"/>
                            <a:pt x="340665" y="1418041"/>
                          </a:cubicBezTo>
                          <a:cubicBezTo>
                            <a:pt x="352362" y="1418708"/>
                            <a:pt x="374736" y="1423852"/>
                            <a:pt x="386385" y="1424710"/>
                          </a:cubicBezTo>
                          <a:cubicBezTo>
                            <a:pt x="468338" y="1431282"/>
                            <a:pt x="552673" y="1438712"/>
                            <a:pt x="631178" y="1445665"/>
                          </a:cubicBezTo>
                          <a:cubicBezTo>
                            <a:pt x="632445" y="1445283"/>
                            <a:pt x="660343" y="1450046"/>
                            <a:pt x="661658" y="1457094"/>
                          </a:cubicBezTo>
                          <a:lnTo>
                            <a:pt x="662668" y="1458999"/>
                          </a:lnTo>
                          <a:cubicBezTo>
                            <a:pt x="620967" y="1509100"/>
                            <a:pt x="569380" y="1549772"/>
                            <a:pt x="506400" y="157615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7" name="Content Placeholder 13" descr="Woman in a wheelchair">
                    <a:extLst>
                      <a:ext uri="{FF2B5EF4-FFF2-40B4-BE49-F238E27FC236}">
                        <a16:creationId xmlns:a16="http://schemas.microsoft.com/office/drawing/2014/main" id="{F30F9591-1391-829E-640D-0FA921BD87FB}"/>
                      </a:ext>
                    </a:extLst>
                  </p:cNvPr>
                  <p:cNvGrpSpPr/>
                  <p:nvPr/>
                </p:nvGrpSpPr>
                <p:grpSpPr>
                  <a:xfrm>
                    <a:off x="6871784" y="3829901"/>
                    <a:ext cx="1610949" cy="1238970"/>
                    <a:chOff x="6871784" y="3829901"/>
                    <a:chExt cx="1610949" cy="1238970"/>
                  </a:xfrm>
                  <a:solidFill>
                    <a:srgbClr val="FFFFFF"/>
                  </a:solidFill>
                </p:grpSpPr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70AF3E33-5CBA-8929-64AB-7B1E6550C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05" y="3829901"/>
                      <a:ext cx="1029528" cy="1238970"/>
                    </a:xfrm>
                    <a:custGeom>
                      <a:avLst/>
                      <a:gdLst>
                        <a:gd name="connsiteX0" fmla="*/ 1024799 w 1029528"/>
                        <a:gd name="connsiteY0" fmla="*/ 1034096 h 1238970"/>
                        <a:gd name="connsiteX1" fmla="*/ 1028866 w 1029528"/>
                        <a:gd name="connsiteY1" fmla="*/ 1021522 h 1238970"/>
                        <a:gd name="connsiteX2" fmla="*/ 884724 w 1029528"/>
                        <a:gd name="connsiteY2" fmla="*/ 527841 h 1238970"/>
                        <a:gd name="connsiteX3" fmla="*/ 778521 w 1029528"/>
                        <a:gd name="connsiteY3" fmla="*/ 138269 h 1238970"/>
                        <a:gd name="connsiteX4" fmla="*/ 697320 w 1029528"/>
                        <a:gd name="connsiteY4" fmla="*/ 19969 h 1238970"/>
                        <a:gd name="connsiteX5" fmla="*/ 483722 w 1029528"/>
                        <a:gd name="connsiteY5" fmla="*/ 13016 h 1238970"/>
                        <a:gd name="connsiteX6" fmla="*/ 454985 w 1029528"/>
                        <a:gd name="connsiteY6" fmla="*/ 25113 h 1238970"/>
                        <a:gd name="connsiteX7" fmla="*/ 411332 w 1029528"/>
                        <a:gd name="connsiteY7" fmla="*/ 26827 h 1238970"/>
                        <a:gd name="connsiteX8" fmla="*/ 90 w 1029528"/>
                        <a:gd name="connsiteY8" fmla="*/ 71403 h 1238970"/>
                        <a:gd name="connsiteX9" fmla="*/ 10329 w 1029528"/>
                        <a:gd name="connsiteY9" fmla="*/ 174941 h 1238970"/>
                        <a:gd name="connsiteX10" fmla="*/ 6996 w 1029528"/>
                        <a:gd name="connsiteY10" fmla="*/ 279716 h 1238970"/>
                        <a:gd name="connsiteX11" fmla="*/ 8901 w 1029528"/>
                        <a:gd name="connsiteY11" fmla="*/ 447355 h 1238970"/>
                        <a:gd name="connsiteX12" fmla="*/ 121277 w 1029528"/>
                        <a:gd name="connsiteY12" fmla="*/ 431449 h 1238970"/>
                        <a:gd name="connsiteX13" fmla="*/ 273219 w 1029528"/>
                        <a:gd name="connsiteY13" fmla="*/ 422591 h 1238970"/>
                        <a:gd name="connsiteX14" fmla="*/ 335132 w 1029528"/>
                        <a:gd name="connsiteY14" fmla="*/ 621663 h 1238970"/>
                        <a:gd name="connsiteX15" fmla="*/ 413808 w 1029528"/>
                        <a:gd name="connsiteY15" fmla="*/ 1237074 h 1238970"/>
                        <a:gd name="connsiteX16" fmla="*/ 421743 w 1029528"/>
                        <a:gd name="connsiteY16" fmla="*/ 1241741 h 1238970"/>
                        <a:gd name="connsiteX17" fmla="*/ 581829 w 1029528"/>
                        <a:gd name="connsiteY17" fmla="*/ 1176494 h 1238970"/>
                        <a:gd name="connsiteX18" fmla="*/ 672793 w 1029528"/>
                        <a:gd name="connsiteY18" fmla="*/ 1105057 h 1238970"/>
                        <a:gd name="connsiteX19" fmla="*/ 674222 w 1029528"/>
                        <a:gd name="connsiteY19" fmla="*/ 1087911 h 1238970"/>
                        <a:gd name="connsiteX20" fmla="*/ 636598 w 1029528"/>
                        <a:gd name="connsiteY20" fmla="*/ 704053 h 1238970"/>
                        <a:gd name="connsiteX21" fmla="*/ 635150 w 1029528"/>
                        <a:gd name="connsiteY21" fmla="*/ 676622 h 1238970"/>
                        <a:gd name="connsiteX22" fmla="*/ 644590 w 1029528"/>
                        <a:gd name="connsiteY22" fmla="*/ 677194 h 1238970"/>
                        <a:gd name="connsiteX23" fmla="*/ 788027 w 1029528"/>
                        <a:gd name="connsiteY23" fmla="*/ 1108391 h 1238970"/>
                        <a:gd name="connsiteX24" fmla="*/ 797428 w 1029528"/>
                        <a:gd name="connsiteY24" fmla="*/ 1112105 h 1238970"/>
                        <a:gd name="connsiteX25" fmla="*/ 916157 w 1029528"/>
                        <a:gd name="connsiteY25" fmla="*/ 1068861 h 1238970"/>
                        <a:gd name="connsiteX26" fmla="*/ 1024799 w 1029528"/>
                        <a:gd name="connsiteY26" fmla="*/ 1034096 h 1238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1029528" h="1238970">
                          <a:moveTo>
                            <a:pt x="1024799" y="1034096"/>
                          </a:moveTo>
                          <a:cubicBezTo>
                            <a:pt x="1028981" y="1031333"/>
                            <a:pt x="1030752" y="1026189"/>
                            <a:pt x="1028866" y="1021522"/>
                          </a:cubicBezTo>
                          <a:cubicBezTo>
                            <a:pt x="965954" y="866836"/>
                            <a:pt x="924891" y="691005"/>
                            <a:pt x="884724" y="527841"/>
                          </a:cubicBezTo>
                          <a:cubicBezTo>
                            <a:pt x="884724" y="527841"/>
                            <a:pt x="815697" y="264571"/>
                            <a:pt x="778521" y="138269"/>
                          </a:cubicBezTo>
                          <a:cubicBezTo>
                            <a:pt x="763233" y="80928"/>
                            <a:pt x="732839" y="38638"/>
                            <a:pt x="697320" y="19969"/>
                          </a:cubicBezTo>
                          <a:cubicBezTo>
                            <a:pt x="642065" y="-9082"/>
                            <a:pt x="560627" y="7205"/>
                            <a:pt x="483722" y="13016"/>
                          </a:cubicBezTo>
                          <a:cubicBezTo>
                            <a:pt x="479998" y="14253"/>
                            <a:pt x="471606" y="15776"/>
                            <a:pt x="454985" y="25113"/>
                          </a:cubicBezTo>
                          <a:cubicBezTo>
                            <a:pt x="446022" y="24827"/>
                            <a:pt x="420133" y="26827"/>
                            <a:pt x="411332" y="26827"/>
                          </a:cubicBezTo>
                          <a:cubicBezTo>
                            <a:pt x="306757" y="26255"/>
                            <a:pt x="169873" y="38733"/>
                            <a:pt x="90" y="71403"/>
                          </a:cubicBezTo>
                          <a:cubicBezTo>
                            <a:pt x="5291" y="104073"/>
                            <a:pt x="5948" y="142650"/>
                            <a:pt x="10329" y="174941"/>
                          </a:cubicBezTo>
                          <a:cubicBezTo>
                            <a:pt x="12168" y="207707"/>
                            <a:pt x="29913" y="251332"/>
                            <a:pt x="6996" y="279716"/>
                          </a:cubicBezTo>
                          <a:cubicBezTo>
                            <a:pt x="6605" y="335722"/>
                            <a:pt x="4062" y="445260"/>
                            <a:pt x="8901" y="447355"/>
                          </a:cubicBezTo>
                          <a:cubicBezTo>
                            <a:pt x="13739" y="449545"/>
                            <a:pt x="65393" y="435925"/>
                            <a:pt x="121277" y="431449"/>
                          </a:cubicBezTo>
                          <a:cubicBezTo>
                            <a:pt x="192390" y="425733"/>
                            <a:pt x="272629" y="421352"/>
                            <a:pt x="273219" y="422591"/>
                          </a:cubicBezTo>
                          <a:cubicBezTo>
                            <a:pt x="303985" y="485741"/>
                            <a:pt x="318396" y="552988"/>
                            <a:pt x="335132" y="621663"/>
                          </a:cubicBezTo>
                          <a:cubicBezTo>
                            <a:pt x="377594" y="814449"/>
                            <a:pt x="391167" y="1036763"/>
                            <a:pt x="413808" y="1237074"/>
                          </a:cubicBezTo>
                          <a:cubicBezTo>
                            <a:pt x="414237" y="1240883"/>
                            <a:pt x="418209" y="1243169"/>
                            <a:pt x="421743" y="1241741"/>
                          </a:cubicBezTo>
                          <a:cubicBezTo>
                            <a:pt x="475159" y="1219929"/>
                            <a:pt x="528194" y="1197544"/>
                            <a:pt x="581829" y="1176494"/>
                          </a:cubicBezTo>
                          <a:cubicBezTo>
                            <a:pt x="581829" y="1176494"/>
                            <a:pt x="682023" y="1150872"/>
                            <a:pt x="672793" y="1105057"/>
                          </a:cubicBezTo>
                          <a:cubicBezTo>
                            <a:pt x="673812" y="1103819"/>
                            <a:pt x="672679" y="1088483"/>
                            <a:pt x="674222" y="1087911"/>
                          </a:cubicBezTo>
                          <a:cubicBezTo>
                            <a:pt x="642942" y="958182"/>
                            <a:pt x="644723" y="845214"/>
                            <a:pt x="636598" y="704053"/>
                          </a:cubicBezTo>
                          <a:cubicBezTo>
                            <a:pt x="636084" y="691005"/>
                            <a:pt x="632941" y="681289"/>
                            <a:pt x="635150" y="676622"/>
                          </a:cubicBezTo>
                          <a:cubicBezTo>
                            <a:pt x="637113" y="672622"/>
                            <a:pt x="643037" y="672908"/>
                            <a:pt x="644590" y="677194"/>
                          </a:cubicBezTo>
                          <a:cubicBezTo>
                            <a:pt x="692767" y="809209"/>
                            <a:pt x="748355" y="982185"/>
                            <a:pt x="788027" y="1108391"/>
                          </a:cubicBezTo>
                          <a:cubicBezTo>
                            <a:pt x="789274" y="1112391"/>
                            <a:pt x="793780" y="1114105"/>
                            <a:pt x="797428" y="1112105"/>
                          </a:cubicBezTo>
                          <a:cubicBezTo>
                            <a:pt x="832356" y="1092864"/>
                            <a:pt x="874094" y="1075719"/>
                            <a:pt x="916157" y="1068861"/>
                          </a:cubicBezTo>
                          <a:cubicBezTo>
                            <a:pt x="950018" y="1064385"/>
                            <a:pt x="995224" y="1053527"/>
                            <a:pt x="1024799" y="103409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DA7AC972-1F74-41DD-CB69-68BE0182C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1784" y="3911821"/>
                      <a:ext cx="529109" cy="399289"/>
                    </a:xfrm>
                    <a:custGeom>
                      <a:avLst/>
                      <a:gdLst>
                        <a:gd name="connsiteX0" fmla="*/ 251279 w 529109"/>
                        <a:gd name="connsiteY0" fmla="*/ 402489 h 399289"/>
                        <a:gd name="connsiteX1" fmla="*/ 251279 w 529109"/>
                        <a:gd name="connsiteY1" fmla="*/ 402489 h 399289"/>
                        <a:gd name="connsiteX2" fmla="*/ 6068 w 529109"/>
                        <a:gd name="connsiteY2" fmla="*/ 113690 h 399289"/>
                        <a:gd name="connsiteX3" fmla="*/ 324 w 529109"/>
                        <a:gd name="connsiteY3" fmla="*/ 91210 h 399289"/>
                        <a:gd name="connsiteX4" fmla="*/ 276721 w 529109"/>
                        <a:gd name="connsiteY4" fmla="*/ 52445 h 399289"/>
                        <a:gd name="connsiteX5" fmla="*/ 514103 w 529109"/>
                        <a:gd name="connsiteY5" fmla="*/ 3199 h 399289"/>
                        <a:gd name="connsiteX6" fmla="*/ 519503 w 529109"/>
                        <a:gd name="connsiteY6" fmla="*/ 171412 h 399289"/>
                        <a:gd name="connsiteX7" fmla="*/ 529200 w 529109"/>
                        <a:gd name="connsiteY7" fmla="*/ 200843 h 399289"/>
                        <a:gd name="connsiteX8" fmla="*/ 519180 w 529109"/>
                        <a:gd name="connsiteY8" fmla="*/ 369056 h 399289"/>
                        <a:gd name="connsiteX9" fmla="*/ 490490 w 529109"/>
                        <a:gd name="connsiteY9" fmla="*/ 369533 h 399289"/>
                        <a:gd name="connsiteX10" fmla="*/ 453200 w 529109"/>
                        <a:gd name="connsiteY10" fmla="*/ 374579 h 399289"/>
                        <a:gd name="connsiteX11" fmla="*/ 251279 w 529109"/>
                        <a:gd name="connsiteY11" fmla="*/ 402394 h 399289"/>
                        <a:gd name="connsiteX12" fmla="*/ 251279 w 529109"/>
                        <a:gd name="connsiteY12" fmla="*/ 402489 h 399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29109" h="399289">
                          <a:moveTo>
                            <a:pt x="251279" y="402489"/>
                          </a:moveTo>
                          <a:lnTo>
                            <a:pt x="251279" y="402489"/>
                          </a:lnTo>
                          <a:cubicBezTo>
                            <a:pt x="192424" y="266567"/>
                            <a:pt x="105299" y="163410"/>
                            <a:pt x="6068" y="113690"/>
                          </a:cubicBezTo>
                          <a:cubicBezTo>
                            <a:pt x="3963" y="106642"/>
                            <a:pt x="-1047" y="96640"/>
                            <a:pt x="324" y="91210"/>
                          </a:cubicBezTo>
                          <a:cubicBezTo>
                            <a:pt x="92202" y="102833"/>
                            <a:pt x="187186" y="72828"/>
                            <a:pt x="276721" y="52445"/>
                          </a:cubicBezTo>
                          <a:cubicBezTo>
                            <a:pt x="354959" y="29393"/>
                            <a:pt x="437169" y="20535"/>
                            <a:pt x="514103" y="3199"/>
                          </a:cubicBezTo>
                          <a:cubicBezTo>
                            <a:pt x="516608" y="59684"/>
                            <a:pt x="516884" y="114927"/>
                            <a:pt x="519503" y="171412"/>
                          </a:cubicBezTo>
                          <a:cubicBezTo>
                            <a:pt x="519818" y="184556"/>
                            <a:pt x="517675" y="193034"/>
                            <a:pt x="529200" y="200843"/>
                          </a:cubicBezTo>
                          <a:cubicBezTo>
                            <a:pt x="525095" y="254661"/>
                            <a:pt x="524799" y="315048"/>
                            <a:pt x="519180" y="369056"/>
                          </a:cubicBezTo>
                          <a:cubicBezTo>
                            <a:pt x="509864" y="366103"/>
                            <a:pt x="499901" y="367912"/>
                            <a:pt x="490490" y="369533"/>
                          </a:cubicBezTo>
                          <a:cubicBezTo>
                            <a:pt x="489538" y="369721"/>
                            <a:pt x="473507" y="371819"/>
                            <a:pt x="453200" y="374579"/>
                          </a:cubicBezTo>
                          <a:cubicBezTo>
                            <a:pt x="376543" y="384771"/>
                            <a:pt x="319107" y="393059"/>
                            <a:pt x="251279" y="402394"/>
                          </a:cubicBezTo>
                          <a:lnTo>
                            <a:pt x="251279" y="40248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" name="Freeform: Shape 29">
                      <a:extLst>
                        <a:ext uri="{FF2B5EF4-FFF2-40B4-BE49-F238E27FC236}">
                          <a16:creationId xmlns:a16="http://schemas.microsoft.com/office/drawing/2014/main" id="{9E5C163A-5A90-7F39-C3BA-E696769038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4272" y="4144787"/>
                      <a:ext cx="141973" cy="157844"/>
                    </a:xfrm>
                    <a:custGeom>
                      <a:avLst/>
                      <a:gdLst>
                        <a:gd name="connsiteX0" fmla="*/ 142063 w 141973"/>
                        <a:gd name="connsiteY0" fmla="*/ 161044 h 157844"/>
                        <a:gd name="connsiteX1" fmla="*/ 189 w 141973"/>
                        <a:gd name="connsiteY1" fmla="*/ 10074 h 157844"/>
                        <a:gd name="connsiteX2" fmla="*/ 7761 w 141973"/>
                        <a:gd name="connsiteY2" fmla="*/ 3882 h 157844"/>
                        <a:gd name="connsiteX3" fmla="*/ 91581 w 141973"/>
                        <a:gd name="connsiteY3" fmla="*/ 70557 h 157844"/>
                        <a:gd name="connsiteX4" fmla="*/ 141111 w 141973"/>
                        <a:gd name="connsiteY4" fmla="*/ 146757 h 157844"/>
                        <a:gd name="connsiteX5" fmla="*/ 142063 w 141973"/>
                        <a:gd name="connsiteY5" fmla="*/ 161044 h 157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973" h="157844">
                          <a:moveTo>
                            <a:pt x="142063" y="161044"/>
                          </a:moveTo>
                          <a:cubicBezTo>
                            <a:pt x="81227" y="156377"/>
                            <a:pt x="13952" y="91511"/>
                            <a:pt x="189" y="10074"/>
                          </a:cubicBezTo>
                          <a:cubicBezTo>
                            <a:pt x="-612" y="5407"/>
                            <a:pt x="3599" y="1596"/>
                            <a:pt x="7761" y="3882"/>
                          </a:cubicBezTo>
                          <a:cubicBezTo>
                            <a:pt x="29202" y="15883"/>
                            <a:pt x="68759" y="45984"/>
                            <a:pt x="91581" y="70557"/>
                          </a:cubicBezTo>
                          <a:cubicBezTo>
                            <a:pt x="114470" y="95227"/>
                            <a:pt x="130995" y="128851"/>
                            <a:pt x="141111" y="146757"/>
                          </a:cubicBezTo>
                          <a:lnTo>
                            <a:pt x="142063" y="16104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1" name="Content Placeholder 13" descr="Woman in a wheelchair">
                    <a:extLst>
                      <a:ext uri="{FF2B5EF4-FFF2-40B4-BE49-F238E27FC236}">
                        <a16:creationId xmlns:a16="http://schemas.microsoft.com/office/drawing/2014/main" id="{69FC2DFE-E01D-F2D4-60F7-F548200ECC6D}"/>
                      </a:ext>
                    </a:extLst>
                  </p:cNvPr>
                  <p:cNvGrpSpPr/>
                  <p:nvPr/>
                </p:nvGrpSpPr>
                <p:grpSpPr>
                  <a:xfrm>
                    <a:off x="6592897" y="2833401"/>
                    <a:ext cx="1570158" cy="1153482"/>
                    <a:chOff x="6592897" y="2833401"/>
                    <a:chExt cx="1570158" cy="1153482"/>
                  </a:xfrm>
                  <a:solidFill>
                    <a:srgbClr val="FFFFFF"/>
                  </a:solidFill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BAC24DBF-B950-03C8-ED26-2AF0773E1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0033" y="3839718"/>
                      <a:ext cx="542925" cy="147165"/>
                    </a:xfrm>
                    <a:custGeom>
                      <a:avLst/>
                      <a:gdLst>
                        <a:gd name="connsiteX0" fmla="*/ 55811 w 542925"/>
                        <a:gd name="connsiteY0" fmla="*/ 150360 h 147165"/>
                        <a:gd name="connsiteX1" fmla="*/ 15416 w 542925"/>
                        <a:gd name="connsiteY1" fmla="*/ 115309 h 147165"/>
                        <a:gd name="connsiteX2" fmla="*/ 90 w 542925"/>
                        <a:gd name="connsiteY2" fmla="*/ 8341 h 147165"/>
                        <a:gd name="connsiteX3" fmla="*/ 300594 w 542925"/>
                        <a:gd name="connsiteY3" fmla="*/ 17105 h 147165"/>
                        <a:gd name="connsiteX4" fmla="*/ 421295 w 542925"/>
                        <a:gd name="connsiteY4" fmla="*/ 16247 h 147165"/>
                        <a:gd name="connsiteX5" fmla="*/ 508725 w 542925"/>
                        <a:gd name="connsiteY5" fmla="*/ 3199 h 147165"/>
                        <a:gd name="connsiteX6" fmla="*/ 543015 w 542925"/>
                        <a:gd name="connsiteY6" fmla="*/ 65112 h 147165"/>
                        <a:gd name="connsiteX7" fmla="*/ 293936 w 542925"/>
                        <a:gd name="connsiteY7" fmla="*/ 111307 h 147165"/>
                        <a:gd name="connsiteX8" fmla="*/ 284411 w 542925"/>
                        <a:gd name="connsiteY8" fmla="*/ 113211 h 147165"/>
                        <a:gd name="connsiteX9" fmla="*/ 55811 w 542925"/>
                        <a:gd name="connsiteY9" fmla="*/ 150360 h 1471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42925" h="147165">
                          <a:moveTo>
                            <a:pt x="55811" y="150360"/>
                          </a:moveTo>
                          <a:cubicBezTo>
                            <a:pt x="36342" y="150646"/>
                            <a:pt x="20493" y="136835"/>
                            <a:pt x="15416" y="115309"/>
                          </a:cubicBezTo>
                          <a:cubicBezTo>
                            <a:pt x="4872" y="79874"/>
                            <a:pt x="2090" y="47299"/>
                            <a:pt x="90" y="8341"/>
                          </a:cubicBezTo>
                          <a:cubicBezTo>
                            <a:pt x="99226" y="12438"/>
                            <a:pt x="196315" y="16533"/>
                            <a:pt x="300594" y="17105"/>
                          </a:cubicBezTo>
                          <a:cubicBezTo>
                            <a:pt x="341818" y="17582"/>
                            <a:pt x="380566" y="16343"/>
                            <a:pt x="421295" y="16247"/>
                          </a:cubicBezTo>
                          <a:cubicBezTo>
                            <a:pt x="451442" y="16629"/>
                            <a:pt x="482636" y="20628"/>
                            <a:pt x="508725" y="3199"/>
                          </a:cubicBezTo>
                          <a:cubicBezTo>
                            <a:pt x="532176" y="13961"/>
                            <a:pt x="538653" y="40251"/>
                            <a:pt x="543015" y="65112"/>
                          </a:cubicBezTo>
                          <a:cubicBezTo>
                            <a:pt x="456176" y="74637"/>
                            <a:pt x="376909" y="89210"/>
                            <a:pt x="293936" y="111307"/>
                          </a:cubicBezTo>
                          <a:lnTo>
                            <a:pt x="284411" y="113211"/>
                          </a:lnTo>
                          <a:cubicBezTo>
                            <a:pt x="206030" y="133024"/>
                            <a:pt x="136745" y="149693"/>
                            <a:pt x="55811" y="15036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88570284-62C7-3437-F5DB-16E5C65E1C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4384" y="2904361"/>
                      <a:ext cx="798671" cy="976693"/>
                    </a:xfrm>
                    <a:custGeom>
                      <a:avLst/>
                      <a:gdLst>
                        <a:gd name="connsiteX0" fmla="*/ 188904 w 798671"/>
                        <a:gd name="connsiteY0" fmla="*/ 979893 h 976693"/>
                        <a:gd name="connsiteX1" fmla="*/ 179160 w 798671"/>
                        <a:gd name="connsiteY1" fmla="*/ 975226 h 976693"/>
                        <a:gd name="connsiteX2" fmla="*/ 3900 w 798671"/>
                        <a:gd name="connsiteY2" fmla="*/ 21775 h 976693"/>
                        <a:gd name="connsiteX3" fmla="*/ 90 w 798671"/>
                        <a:gd name="connsiteY3" fmla="*/ 3199 h 976693"/>
                        <a:gd name="connsiteX4" fmla="*/ 148680 w 798671"/>
                        <a:gd name="connsiteY4" fmla="*/ 88924 h 976693"/>
                        <a:gd name="connsiteX5" fmla="*/ 262504 w 798671"/>
                        <a:gd name="connsiteY5" fmla="*/ 290856 h 976693"/>
                        <a:gd name="connsiteX6" fmla="*/ 312510 w 798671"/>
                        <a:gd name="connsiteY6" fmla="*/ 404203 h 976693"/>
                        <a:gd name="connsiteX7" fmla="*/ 410141 w 798671"/>
                        <a:gd name="connsiteY7" fmla="*/ 521837 h 976693"/>
                        <a:gd name="connsiteX8" fmla="*/ 429668 w 798671"/>
                        <a:gd name="connsiteY8" fmla="*/ 503262 h 976693"/>
                        <a:gd name="connsiteX9" fmla="*/ 434478 w 798671"/>
                        <a:gd name="connsiteY9" fmla="*/ 507264 h 976693"/>
                        <a:gd name="connsiteX10" fmla="*/ 446813 w 798671"/>
                        <a:gd name="connsiteY10" fmla="*/ 489928 h 976693"/>
                        <a:gd name="connsiteX11" fmla="*/ 629216 w 798671"/>
                        <a:gd name="connsiteY11" fmla="*/ 312287 h 976693"/>
                        <a:gd name="connsiteX12" fmla="*/ 666364 w 798671"/>
                        <a:gd name="connsiteY12" fmla="*/ 262756 h 976693"/>
                        <a:gd name="connsiteX13" fmla="*/ 681128 w 798671"/>
                        <a:gd name="connsiteY13" fmla="*/ 281331 h 976693"/>
                        <a:gd name="connsiteX14" fmla="*/ 798761 w 798671"/>
                        <a:gd name="connsiteY14" fmla="*/ 385153 h 976693"/>
                        <a:gd name="connsiteX15" fmla="*/ 621596 w 798671"/>
                        <a:gd name="connsiteY15" fmla="*/ 686618 h 976693"/>
                        <a:gd name="connsiteX16" fmla="*/ 454880 w 798671"/>
                        <a:gd name="connsiteY16" fmla="*/ 815778 h 976693"/>
                        <a:gd name="connsiteX17" fmla="*/ 264885 w 798671"/>
                        <a:gd name="connsiteY17" fmla="*/ 688525 h 976693"/>
                        <a:gd name="connsiteX18" fmla="*/ 252969 w 798671"/>
                        <a:gd name="connsiteY18" fmla="*/ 683762 h 976693"/>
                        <a:gd name="connsiteX19" fmla="*/ 280601 w 798671"/>
                        <a:gd name="connsiteY19" fmla="*/ 965701 h 976693"/>
                        <a:gd name="connsiteX20" fmla="*/ 188885 w 798671"/>
                        <a:gd name="connsiteY20" fmla="*/ 979893 h 976693"/>
                        <a:gd name="connsiteX21" fmla="*/ 188904 w 798671"/>
                        <a:gd name="connsiteY21" fmla="*/ 979893 h 976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798671" h="976693">
                          <a:moveTo>
                            <a:pt x="188904" y="979893"/>
                          </a:moveTo>
                          <a:cubicBezTo>
                            <a:pt x="187752" y="978179"/>
                            <a:pt x="181713" y="975131"/>
                            <a:pt x="179160" y="975226"/>
                          </a:cubicBezTo>
                          <a:cubicBezTo>
                            <a:pt x="105160" y="661950"/>
                            <a:pt x="143575" y="318573"/>
                            <a:pt x="3900" y="21775"/>
                          </a:cubicBezTo>
                          <a:cubicBezTo>
                            <a:pt x="6329" y="17677"/>
                            <a:pt x="1500" y="7106"/>
                            <a:pt x="90" y="3199"/>
                          </a:cubicBezTo>
                          <a:cubicBezTo>
                            <a:pt x="58907" y="10915"/>
                            <a:pt x="109304" y="45587"/>
                            <a:pt x="148680" y="88924"/>
                          </a:cubicBezTo>
                          <a:cubicBezTo>
                            <a:pt x="210069" y="140456"/>
                            <a:pt x="237729" y="216847"/>
                            <a:pt x="262504" y="290856"/>
                          </a:cubicBezTo>
                          <a:cubicBezTo>
                            <a:pt x="278525" y="337051"/>
                            <a:pt x="296032" y="362959"/>
                            <a:pt x="312510" y="404203"/>
                          </a:cubicBezTo>
                          <a:cubicBezTo>
                            <a:pt x="318930" y="422395"/>
                            <a:pt x="380138" y="548601"/>
                            <a:pt x="410141" y="521837"/>
                          </a:cubicBezTo>
                          <a:cubicBezTo>
                            <a:pt x="416713" y="525456"/>
                            <a:pt x="421847" y="510310"/>
                            <a:pt x="429668" y="503262"/>
                          </a:cubicBezTo>
                          <a:lnTo>
                            <a:pt x="434478" y="507264"/>
                          </a:lnTo>
                          <a:cubicBezTo>
                            <a:pt x="441764" y="499834"/>
                            <a:pt x="437011" y="497262"/>
                            <a:pt x="446813" y="489928"/>
                          </a:cubicBezTo>
                          <a:cubicBezTo>
                            <a:pt x="503134" y="449160"/>
                            <a:pt x="596679" y="373342"/>
                            <a:pt x="629216" y="312287"/>
                          </a:cubicBezTo>
                          <a:cubicBezTo>
                            <a:pt x="629216" y="312287"/>
                            <a:pt x="654191" y="276948"/>
                            <a:pt x="666364" y="262756"/>
                          </a:cubicBezTo>
                          <a:cubicBezTo>
                            <a:pt x="667507" y="269139"/>
                            <a:pt x="675051" y="278664"/>
                            <a:pt x="681128" y="281331"/>
                          </a:cubicBezTo>
                          <a:cubicBezTo>
                            <a:pt x="708045" y="330670"/>
                            <a:pt x="740764" y="388678"/>
                            <a:pt x="798761" y="385153"/>
                          </a:cubicBezTo>
                          <a:cubicBezTo>
                            <a:pt x="756242" y="479449"/>
                            <a:pt x="678937" y="603370"/>
                            <a:pt x="621596" y="686618"/>
                          </a:cubicBezTo>
                          <a:cubicBezTo>
                            <a:pt x="561846" y="773296"/>
                            <a:pt x="508496" y="813778"/>
                            <a:pt x="454880" y="815778"/>
                          </a:cubicBezTo>
                          <a:cubicBezTo>
                            <a:pt x="394968" y="817968"/>
                            <a:pt x="334732" y="772059"/>
                            <a:pt x="264885" y="688525"/>
                          </a:cubicBezTo>
                          <a:cubicBezTo>
                            <a:pt x="263952" y="687476"/>
                            <a:pt x="252817" y="682332"/>
                            <a:pt x="252969" y="683762"/>
                          </a:cubicBezTo>
                          <a:cubicBezTo>
                            <a:pt x="262151" y="772438"/>
                            <a:pt x="280601" y="965701"/>
                            <a:pt x="280601" y="965701"/>
                          </a:cubicBezTo>
                          <a:cubicBezTo>
                            <a:pt x="253398" y="969703"/>
                            <a:pt x="214650" y="974654"/>
                            <a:pt x="188885" y="979893"/>
                          </a:cubicBezTo>
                          <a:lnTo>
                            <a:pt x="188904" y="9798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37F93199-0A56-9315-7240-0913A0DB6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2897" y="2833401"/>
                      <a:ext cx="844829" cy="995839"/>
                    </a:xfrm>
                    <a:custGeom>
                      <a:avLst/>
                      <a:gdLst>
                        <a:gd name="connsiteX0" fmla="*/ 837300 w 844829"/>
                        <a:gd name="connsiteY0" fmla="*/ 999039 h 995839"/>
                        <a:gd name="connsiteX1" fmla="*/ 790770 w 844829"/>
                        <a:gd name="connsiteY1" fmla="*/ 959606 h 995839"/>
                        <a:gd name="connsiteX2" fmla="*/ 779673 w 844829"/>
                        <a:gd name="connsiteY2" fmla="*/ 953795 h 995839"/>
                        <a:gd name="connsiteX3" fmla="*/ 791580 w 844829"/>
                        <a:gd name="connsiteY3" fmla="*/ 941412 h 995839"/>
                        <a:gd name="connsiteX4" fmla="*/ 741573 w 844829"/>
                        <a:gd name="connsiteY4" fmla="*/ 871404 h 995839"/>
                        <a:gd name="connsiteX5" fmla="*/ 558693 w 844829"/>
                        <a:gd name="connsiteY5" fmla="*/ 797586 h 995839"/>
                        <a:gd name="connsiteX6" fmla="*/ 535357 w 844829"/>
                        <a:gd name="connsiteY6" fmla="*/ 805204 h 995839"/>
                        <a:gd name="connsiteX7" fmla="*/ 471540 w 844829"/>
                        <a:gd name="connsiteY7" fmla="*/ 857117 h 995839"/>
                        <a:gd name="connsiteX8" fmla="*/ 446298 w 844829"/>
                        <a:gd name="connsiteY8" fmla="*/ 923315 h 995839"/>
                        <a:gd name="connsiteX9" fmla="*/ 67203 w 844829"/>
                        <a:gd name="connsiteY9" fmla="*/ 924743 h 995839"/>
                        <a:gd name="connsiteX10" fmla="*/ 13387 w 844829"/>
                        <a:gd name="connsiteY10" fmla="*/ 608990 h 995839"/>
                        <a:gd name="connsiteX11" fmla="*/ 61012 w 844829"/>
                        <a:gd name="connsiteY11" fmla="*/ 423729 h 995839"/>
                        <a:gd name="connsiteX12" fmla="*/ 222461 w 844829"/>
                        <a:gd name="connsiteY12" fmla="*/ 113213 h 995839"/>
                        <a:gd name="connsiteX13" fmla="*/ 385167 w 844829"/>
                        <a:gd name="connsiteY13" fmla="*/ 35204 h 995839"/>
                        <a:gd name="connsiteX14" fmla="*/ 384386 w 844829"/>
                        <a:gd name="connsiteY14" fmla="*/ 30823 h 995839"/>
                        <a:gd name="connsiteX15" fmla="*/ 434868 w 844829"/>
                        <a:gd name="connsiteY15" fmla="*/ 3199 h 995839"/>
                        <a:gd name="connsiteX16" fmla="*/ 602508 w 844829"/>
                        <a:gd name="connsiteY16" fmla="*/ 490404 h 995839"/>
                        <a:gd name="connsiteX17" fmla="*/ 844920 w 844829"/>
                        <a:gd name="connsiteY17" fmla="*/ 999039 h 995839"/>
                        <a:gd name="connsiteX18" fmla="*/ 837300 w 844829"/>
                        <a:gd name="connsiteY18" fmla="*/ 999039 h 995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844829" h="995839">
                          <a:moveTo>
                            <a:pt x="837300" y="999039"/>
                          </a:moveTo>
                          <a:cubicBezTo>
                            <a:pt x="827641" y="981988"/>
                            <a:pt x="810601" y="962271"/>
                            <a:pt x="790770" y="959606"/>
                          </a:cubicBezTo>
                          <a:lnTo>
                            <a:pt x="779673" y="953795"/>
                          </a:lnTo>
                          <a:cubicBezTo>
                            <a:pt x="784150" y="952746"/>
                            <a:pt x="791065" y="948270"/>
                            <a:pt x="791580" y="941412"/>
                          </a:cubicBezTo>
                          <a:cubicBezTo>
                            <a:pt x="793999" y="909504"/>
                            <a:pt x="767043" y="892550"/>
                            <a:pt x="741573" y="871404"/>
                          </a:cubicBezTo>
                          <a:cubicBezTo>
                            <a:pt x="684423" y="824731"/>
                            <a:pt x="626445" y="800823"/>
                            <a:pt x="558693" y="797586"/>
                          </a:cubicBezTo>
                          <a:cubicBezTo>
                            <a:pt x="556941" y="797490"/>
                            <a:pt x="537462" y="804539"/>
                            <a:pt x="535357" y="805204"/>
                          </a:cubicBezTo>
                          <a:cubicBezTo>
                            <a:pt x="508173" y="813778"/>
                            <a:pt x="486741" y="833495"/>
                            <a:pt x="471540" y="857117"/>
                          </a:cubicBezTo>
                          <a:cubicBezTo>
                            <a:pt x="460005" y="875118"/>
                            <a:pt x="446594" y="901407"/>
                            <a:pt x="446298" y="923315"/>
                          </a:cubicBezTo>
                          <a:cubicBezTo>
                            <a:pt x="329998" y="945223"/>
                            <a:pt x="180741" y="978275"/>
                            <a:pt x="67203" y="924743"/>
                          </a:cubicBezTo>
                          <a:cubicBezTo>
                            <a:pt x="-15521" y="841781"/>
                            <a:pt x="-5977" y="716242"/>
                            <a:pt x="13387" y="608990"/>
                          </a:cubicBezTo>
                          <a:cubicBezTo>
                            <a:pt x="26293" y="540315"/>
                            <a:pt x="61012" y="423729"/>
                            <a:pt x="61012" y="423729"/>
                          </a:cubicBezTo>
                          <a:cubicBezTo>
                            <a:pt x="92826" y="317334"/>
                            <a:pt x="127916" y="184460"/>
                            <a:pt x="222461" y="113213"/>
                          </a:cubicBezTo>
                          <a:cubicBezTo>
                            <a:pt x="273391" y="80639"/>
                            <a:pt x="334856" y="68351"/>
                            <a:pt x="385167" y="35204"/>
                          </a:cubicBezTo>
                          <a:lnTo>
                            <a:pt x="384386" y="30823"/>
                          </a:lnTo>
                          <a:cubicBezTo>
                            <a:pt x="399654" y="21489"/>
                            <a:pt x="419066" y="12152"/>
                            <a:pt x="434868" y="3199"/>
                          </a:cubicBezTo>
                          <a:cubicBezTo>
                            <a:pt x="443107" y="181033"/>
                            <a:pt x="518565" y="336479"/>
                            <a:pt x="602508" y="490404"/>
                          </a:cubicBezTo>
                          <a:cubicBezTo>
                            <a:pt x="691767" y="654043"/>
                            <a:pt x="798514" y="821303"/>
                            <a:pt x="844920" y="999039"/>
                          </a:cubicBezTo>
                          <a:lnTo>
                            <a:pt x="837300" y="9990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9E51A48-0A2B-94B0-ABCE-2427BB8F9109}"/>
                      </a:ext>
                    </a:extLst>
                  </p:cNvPr>
                  <p:cNvSpPr/>
                  <p:nvPr/>
                </p:nvSpPr>
                <p:spPr>
                  <a:xfrm>
                    <a:off x="6282218" y="2778090"/>
                    <a:ext cx="2596132" cy="2861662"/>
                  </a:xfrm>
                  <a:custGeom>
                    <a:avLst/>
                    <a:gdLst>
                      <a:gd name="connsiteX0" fmla="*/ 1358166 w 2596132"/>
                      <a:gd name="connsiteY0" fmla="*/ 2864862 h 2861662"/>
                      <a:gd name="connsiteX1" fmla="*/ 1185878 w 2596132"/>
                      <a:gd name="connsiteY1" fmla="*/ 2447285 h 2861662"/>
                      <a:gd name="connsiteX2" fmla="*/ 1189717 w 2596132"/>
                      <a:gd name="connsiteY2" fmla="*/ 2291550 h 2861662"/>
                      <a:gd name="connsiteX3" fmla="*/ 1181916 w 2596132"/>
                      <a:gd name="connsiteY3" fmla="*/ 2235163 h 2861662"/>
                      <a:gd name="connsiteX4" fmla="*/ 1017162 w 2596132"/>
                      <a:gd name="connsiteY4" fmla="*/ 2466526 h 2861662"/>
                      <a:gd name="connsiteX5" fmla="*/ 964051 w 2596132"/>
                      <a:gd name="connsiteY5" fmla="*/ 2484148 h 2861662"/>
                      <a:gd name="connsiteX6" fmla="*/ 802783 w 2596132"/>
                      <a:gd name="connsiteY6" fmla="*/ 2470621 h 2861662"/>
                      <a:gd name="connsiteX7" fmla="*/ 561248 w 2596132"/>
                      <a:gd name="connsiteY7" fmla="*/ 2686459 h 2861662"/>
                      <a:gd name="connsiteX8" fmla="*/ 77549 w 2596132"/>
                      <a:gd name="connsiteY8" fmla="*/ 2373085 h 2861662"/>
                      <a:gd name="connsiteX9" fmla="*/ 419925 w 2596132"/>
                      <a:gd name="connsiteY9" fmla="*/ 1213988 h 2861662"/>
                      <a:gd name="connsiteX10" fmla="*/ 419078 w 2596132"/>
                      <a:gd name="connsiteY10" fmla="*/ 1015868 h 2861662"/>
                      <a:gd name="connsiteX11" fmla="*/ 311226 w 2596132"/>
                      <a:gd name="connsiteY11" fmla="*/ 918713 h 2861662"/>
                      <a:gd name="connsiteX12" fmla="*/ 326923 w 2596132"/>
                      <a:gd name="connsiteY12" fmla="*/ 555905 h 2861662"/>
                      <a:gd name="connsiteX13" fmla="*/ 254657 w 2596132"/>
                      <a:gd name="connsiteY13" fmla="*/ 555526 h 2861662"/>
                      <a:gd name="connsiteX14" fmla="*/ 201498 w 2596132"/>
                      <a:gd name="connsiteY14" fmla="*/ 509424 h 2861662"/>
                      <a:gd name="connsiteX15" fmla="*/ 201403 w 2596132"/>
                      <a:gd name="connsiteY15" fmla="*/ 469420 h 2861662"/>
                      <a:gd name="connsiteX16" fmla="*/ 252019 w 2596132"/>
                      <a:gd name="connsiteY16" fmla="*/ 454274 h 2861662"/>
                      <a:gd name="connsiteX17" fmla="*/ 355155 w 2596132"/>
                      <a:gd name="connsiteY17" fmla="*/ 459036 h 2861662"/>
                      <a:gd name="connsiteX18" fmla="*/ 630828 w 2596132"/>
                      <a:gd name="connsiteY18" fmla="*/ 106707 h 2861662"/>
                      <a:gd name="connsiteX19" fmla="*/ 711467 w 2596132"/>
                      <a:gd name="connsiteY19" fmla="*/ 62512 h 2861662"/>
                      <a:gd name="connsiteX20" fmla="*/ 769541 w 2596132"/>
                      <a:gd name="connsiteY20" fmla="*/ 54891 h 2861662"/>
                      <a:gd name="connsiteX21" fmla="*/ 775570 w 2596132"/>
                      <a:gd name="connsiteY21" fmla="*/ 53366 h 2861662"/>
                      <a:gd name="connsiteX22" fmla="*/ 786390 w 2596132"/>
                      <a:gd name="connsiteY22" fmla="*/ 10408 h 2861662"/>
                      <a:gd name="connsiteX23" fmla="*/ 786343 w 2596132"/>
                      <a:gd name="connsiteY23" fmla="*/ 8885 h 2861662"/>
                      <a:gd name="connsiteX24" fmla="*/ 788133 w 2596132"/>
                      <a:gd name="connsiteY24" fmla="*/ 3360 h 2861662"/>
                      <a:gd name="connsiteX25" fmla="*/ 794515 w 2596132"/>
                      <a:gd name="connsiteY25" fmla="*/ 13361 h 2861662"/>
                      <a:gd name="connsiteX26" fmla="*/ 761644 w 2596132"/>
                      <a:gd name="connsiteY26" fmla="*/ 123280 h 2861662"/>
                      <a:gd name="connsiteX27" fmla="*/ 776865 w 2596132"/>
                      <a:gd name="connsiteY27" fmla="*/ 202719 h 2861662"/>
                      <a:gd name="connsiteX28" fmla="*/ 811022 w 2596132"/>
                      <a:gd name="connsiteY28" fmla="*/ 216912 h 2861662"/>
                      <a:gd name="connsiteX29" fmla="*/ 811031 w 2596132"/>
                      <a:gd name="connsiteY29" fmla="*/ 216912 h 2861662"/>
                      <a:gd name="connsiteX30" fmla="*/ 1000712 w 2596132"/>
                      <a:gd name="connsiteY30" fmla="*/ 254058 h 2861662"/>
                      <a:gd name="connsiteX31" fmla="*/ 1073179 w 2596132"/>
                      <a:gd name="connsiteY31" fmla="*/ 243010 h 2861662"/>
                      <a:gd name="connsiteX32" fmla="*/ 1109840 w 2596132"/>
                      <a:gd name="connsiteY32" fmla="*/ 228246 h 2861662"/>
                      <a:gd name="connsiteX33" fmla="*/ 1080122 w 2596132"/>
                      <a:gd name="connsiteY33" fmla="*/ 156427 h 2861662"/>
                      <a:gd name="connsiteX34" fmla="*/ 1003170 w 2596132"/>
                      <a:gd name="connsiteY34" fmla="*/ 58033 h 2861662"/>
                      <a:gd name="connsiteX35" fmla="*/ 1000541 w 2596132"/>
                      <a:gd name="connsiteY35" fmla="*/ 41555 h 2861662"/>
                      <a:gd name="connsiteX36" fmla="*/ 1002227 w 2596132"/>
                      <a:gd name="connsiteY36" fmla="*/ 25840 h 2861662"/>
                      <a:gd name="connsiteX37" fmla="*/ 1001046 w 2596132"/>
                      <a:gd name="connsiteY37" fmla="*/ 25077 h 2861662"/>
                      <a:gd name="connsiteX38" fmla="*/ 1002770 w 2596132"/>
                      <a:gd name="connsiteY38" fmla="*/ 21840 h 2861662"/>
                      <a:gd name="connsiteX39" fmla="*/ 1007285 w 2596132"/>
                      <a:gd name="connsiteY39" fmla="*/ 28602 h 2861662"/>
                      <a:gd name="connsiteX40" fmla="*/ 1051385 w 2596132"/>
                      <a:gd name="connsiteY40" fmla="*/ 114137 h 2861662"/>
                      <a:gd name="connsiteX41" fmla="*/ 1080979 w 2596132"/>
                      <a:gd name="connsiteY41" fmla="*/ 116232 h 2861662"/>
                      <a:gd name="connsiteX42" fmla="*/ 1080989 w 2596132"/>
                      <a:gd name="connsiteY42" fmla="*/ 116232 h 2861662"/>
                      <a:gd name="connsiteX43" fmla="*/ 1171867 w 2596132"/>
                      <a:gd name="connsiteY43" fmla="*/ 148141 h 2861662"/>
                      <a:gd name="connsiteX44" fmla="*/ 1309980 w 2596132"/>
                      <a:gd name="connsiteY44" fmla="*/ 290063 h 2861662"/>
                      <a:gd name="connsiteX45" fmla="*/ 1364805 w 2596132"/>
                      <a:gd name="connsiteY45" fmla="*/ 430080 h 2861662"/>
                      <a:gd name="connsiteX46" fmla="*/ 1480096 w 2596132"/>
                      <a:gd name="connsiteY46" fmla="*/ 627724 h 2861662"/>
                      <a:gd name="connsiteX47" fmla="*/ 1636344 w 2596132"/>
                      <a:gd name="connsiteY47" fmla="*/ 498755 h 2861662"/>
                      <a:gd name="connsiteX48" fmla="*/ 1697676 w 2596132"/>
                      <a:gd name="connsiteY48" fmla="*/ 424841 h 2861662"/>
                      <a:gd name="connsiteX49" fmla="*/ 1697676 w 2596132"/>
                      <a:gd name="connsiteY49" fmla="*/ 424841 h 2861662"/>
                      <a:gd name="connsiteX50" fmla="*/ 1697676 w 2596132"/>
                      <a:gd name="connsiteY50" fmla="*/ 424841 h 2861662"/>
                      <a:gd name="connsiteX51" fmla="*/ 1755616 w 2596132"/>
                      <a:gd name="connsiteY51" fmla="*/ 366168 h 2861662"/>
                      <a:gd name="connsiteX52" fmla="*/ 1821901 w 2596132"/>
                      <a:gd name="connsiteY52" fmla="*/ 215386 h 2861662"/>
                      <a:gd name="connsiteX53" fmla="*/ 1859486 w 2596132"/>
                      <a:gd name="connsiteY53" fmla="*/ 152237 h 2861662"/>
                      <a:gd name="connsiteX54" fmla="*/ 1871716 w 2596132"/>
                      <a:gd name="connsiteY54" fmla="*/ 132805 h 2861662"/>
                      <a:gd name="connsiteX55" fmla="*/ 1900187 w 2596132"/>
                      <a:gd name="connsiteY55" fmla="*/ 140616 h 2861662"/>
                      <a:gd name="connsiteX56" fmla="*/ 1893805 w 2596132"/>
                      <a:gd name="connsiteY56" fmla="*/ 239485 h 2861662"/>
                      <a:gd name="connsiteX57" fmla="*/ 2087601 w 2596132"/>
                      <a:gd name="connsiteY57" fmla="*/ 127852 h 2861662"/>
                      <a:gd name="connsiteX58" fmla="*/ 2098373 w 2596132"/>
                      <a:gd name="connsiteY58" fmla="*/ 128424 h 2861662"/>
                      <a:gd name="connsiteX59" fmla="*/ 2041280 w 2596132"/>
                      <a:gd name="connsiteY59" fmla="*/ 230436 h 2861662"/>
                      <a:gd name="connsiteX60" fmla="*/ 2041280 w 2596132"/>
                      <a:gd name="connsiteY60" fmla="*/ 230436 h 2861662"/>
                      <a:gd name="connsiteX61" fmla="*/ 2022221 w 2596132"/>
                      <a:gd name="connsiteY61" fmla="*/ 247105 h 2861662"/>
                      <a:gd name="connsiteX62" fmla="*/ 2114299 w 2596132"/>
                      <a:gd name="connsiteY62" fmla="*/ 202052 h 2861662"/>
                      <a:gd name="connsiteX63" fmla="*/ 2114309 w 2596132"/>
                      <a:gd name="connsiteY63" fmla="*/ 202052 h 2861662"/>
                      <a:gd name="connsiteX64" fmla="*/ 2169735 w 2596132"/>
                      <a:gd name="connsiteY64" fmla="*/ 174240 h 2861662"/>
                      <a:gd name="connsiteX65" fmla="*/ 2176736 w 2596132"/>
                      <a:gd name="connsiteY65" fmla="*/ 185574 h 2861662"/>
                      <a:gd name="connsiteX66" fmla="*/ 2075809 w 2596132"/>
                      <a:gd name="connsiteY66" fmla="*/ 286159 h 2861662"/>
                      <a:gd name="connsiteX67" fmla="*/ 2207844 w 2596132"/>
                      <a:gd name="connsiteY67" fmla="*/ 253868 h 2861662"/>
                      <a:gd name="connsiteX68" fmla="*/ 2216340 w 2596132"/>
                      <a:gd name="connsiteY68" fmla="*/ 258058 h 2861662"/>
                      <a:gd name="connsiteX69" fmla="*/ 2214931 w 2596132"/>
                      <a:gd name="connsiteY69" fmla="*/ 266060 h 2861662"/>
                      <a:gd name="connsiteX70" fmla="*/ 2131778 w 2596132"/>
                      <a:gd name="connsiteY70" fmla="*/ 327400 h 2861662"/>
                      <a:gd name="connsiteX71" fmla="*/ 2175450 w 2596132"/>
                      <a:gd name="connsiteY71" fmla="*/ 325305 h 2861662"/>
                      <a:gd name="connsiteX72" fmla="*/ 2119871 w 2596132"/>
                      <a:gd name="connsiteY72" fmla="*/ 377311 h 2861662"/>
                      <a:gd name="connsiteX73" fmla="*/ 1877431 w 2596132"/>
                      <a:gd name="connsiteY73" fmla="*/ 492088 h 2861662"/>
                      <a:gd name="connsiteX74" fmla="*/ 1885871 w 2596132"/>
                      <a:gd name="connsiteY74" fmla="*/ 525235 h 2861662"/>
                      <a:gd name="connsiteX75" fmla="*/ 1765570 w 2596132"/>
                      <a:gd name="connsiteY75" fmla="*/ 735452 h 2861662"/>
                      <a:gd name="connsiteX76" fmla="*/ 1593834 w 2596132"/>
                      <a:gd name="connsiteY76" fmla="*/ 935191 h 2861662"/>
                      <a:gd name="connsiteX77" fmla="*/ 1891747 w 2596132"/>
                      <a:gd name="connsiteY77" fmla="*/ 931856 h 2861662"/>
                      <a:gd name="connsiteX78" fmla="*/ 1905559 w 2596132"/>
                      <a:gd name="connsiteY78" fmla="*/ 997771 h 2861662"/>
                      <a:gd name="connsiteX79" fmla="*/ 1818376 w 2596132"/>
                      <a:gd name="connsiteY79" fmla="*/ 1016916 h 2861662"/>
                      <a:gd name="connsiteX80" fmla="*/ 1823825 w 2596132"/>
                      <a:gd name="connsiteY80" fmla="*/ 1042252 h 2861662"/>
                      <a:gd name="connsiteX81" fmla="*/ 1959318 w 2596132"/>
                      <a:gd name="connsiteY81" fmla="*/ 1169507 h 2861662"/>
                      <a:gd name="connsiteX82" fmla="*/ 2041833 w 2596132"/>
                      <a:gd name="connsiteY82" fmla="*/ 1468496 h 2861662"/>
                      <a:gd name="connsiteX83" fmla="*/ 2188756 w 2596132"/>
                      <a:gd name="connsiteY83" fmla="*/ 1988848 h 2861662"/>
                      <a:gd name="connsiteX84" fmla="*/ 2188756 w 2596132"/>
                      <a:gd name="connsiteY84" fmla="*/ 1988848 h 2861662"/>
                      <a:gd name="connsiteX85" fmla="*/ 2213940 w 2596132"/>
                      <a:gd name="connsiteY85" fmla="*/ 2066762 h 2861662"/>
                      <a:gd name="connsiteX86" fmla="*/ 2212321 w 2596132"/>
                      <a:gd name="connsiteY86" fmla="*/ 2076859 h 2861662"/>
                      <a:gd name="connsiteX87" fmla="*/ 2181203 w 2596132"/>
                      <a:gd name="connsiteY87" fmla="*/ 2126293 h 2861662"/>
                      <a:gd name="connsiteX88" fmla="*/ 2200910 w 2596132"/>
                      <a:gd name="connsiteY88" fmla="*/ 2171727 h 2861662"/>
                      <a:gd name="connsiteX89" fmla="*/ 2419071 w 2596132"/>
                      <a:gd name="connsiteY89" fmla="*/ 2246974 h 2861662"/>
                      <a:gd name="connsiteX90" fmla="*/ 2523131 w 2596132"/>
                      <a:gd name="connsiteY90" fmla="*/ 2299838 h 2861662"/>
                      <a:gd name="connsiteX91" fmla="*/ 2587044 w 2596132"/>
                      <a:gd name="connsiteY91" fmla="*/ 2374229 h 2861662"/>
                      <a:gd name="connsiteX92" fmla="*/ 2537733 w 2596132"/>
                      <a:gd name="connsiteY92" fmla="*/ 2392802 h 2861662"/>
                      <a:gd name="connsiteX93" fmla="*/ 2374989 w 2596132"/>
                      <a:gd name="connsiteY93" fmla="*/ 2406804 h 2861662"/>
                      <a:gd name="connsiteX94" fmla="*/ 2174888 w 2596132"/>
                      <a:gd name="connsiteY94" fmla="*/ 2719319 h 2861662"/>
                      <a:gd name="connsiteX95" fmla="*/ 1947221 w 2596132"/>
                      <a:gd name="connsiteY95" fmla="*/ 2497768 h 2861662"/>
                      <a:gd name="connsiteX96" fmla="*/ 1598549 w 2596132"/>
                      <a:gd name="connsiteY96" fmla="*/ 2529675 h 2861662"/>
                      <a:gd name="connsiteX97" fmla="*/ 1568774 w 2596132"/>
                      <a:gd name="connsiteY97" fmla="*/ 2548251 h 2861662"/>
                      <a:gd name="connsiteX98" fmla="*/ 1358166 w 2596132"/>
                      <a:gd name="connsiteY98" fmla="*/ 2864862 h 2861662"/>
                      <a:gd name="connsiteX99" fmla="*/ 1200404 w 2596132"/>
                      <a:gd name="connsiteY99" fmla="*/ 2479576 h 2861662"/>
                      <a:gd name="connsiteX100" fmla="*/ 1353280 w 2596132"/>
                      <a:gd name="connsiteY100" fmla="*/ 2836001 h 2861662"/>
                      <a:gd name="connsiteX101" fmla="*/ 1496469 w 2596132"/>
                      <a:gd name="connsiteY101" fmla="*/ 2762087 h 2861662"/>
                      <a:gd name="connsiteX102" fmla="*/ 1294825 w 2596132"/>
                      <a:gd name="connsiteY102" fmla="*/ 2388516 h 2861662"/>
                      <a:gd name="connsiteX103" fmla="*/ 1318047 w 2596132"/>
                      <a:gd name="connsiteY103" fmla="*/ 2474718 h 2861662"/>
                      <a:gd name="connsiteX104" fmla="*/ 1322705 w 2596132"/>
                      <a:gd name="connsiteY104" fmla="*/ 2506435 h 2861662"/>
                      <a:gd name="connsiteX105" fmla="*/ 1343250 w 2596132"/>
                      <a:gd name="connsiteY105" fmla="*/ 2593304 h 2861662"/>
                      <a:gd name="connsiteX106" fmla="*/ 1346975 w 2596132"/>
                      <a:gd name="connsiteY106" fmla="*/ 2596446 h 2861662"/>
                      <a:gd name="connsiteX107" fmla="*/ 1351604 w 2596132"/>
                      <a:gd name="connsiteY107" fmla="*/ 2591018 h 2861662"/>
                      <a:gd name="connsiteX108" fmla="*/ 1333392 w 2596132"/>
                      <a:gd name="connsiteY108" fmla="*/ 2514341 h 2861662"/>
                      <a:gd name="connsiteX109" fmla="*/ 1339955 w 2596132"/>
                      <a:gd name="connsiteY109" fmla="*/ 2509483 h 2861662"/>
                      <a:gd name="connsiteX110" fmla="*/ 1338088 w 2596132"/>
                      <a:gd name="connsiteY110" fmla="*/ 2482146 h 2861662"/>
                      <a:gd name="connsiteX111" fmla="*/ 1376064 w 2596132"/>
                      <a:gd name="connsiteY111" fmla="*/ 2739988 h 2861662"/>
                      <a:gd name="connsiteX112" fmla="*/ 1228779 w 2596132"/>
                      <a:gd name="connsiteY112" fmla="*/ 2538249 h 2861662"/>
                      <a:gd name="connsiteX113" fmla="*/ 1200404 w 2596132"/>
                      <a:gd name="connsiteY113" fmla="*/ 2479576 h 2861662"/>
                      <a:gd name="connsiteX114" fmla="*/ 1200404 w 2596132"/>
                      <a:gd name="connsiteY114" fmla="*/ 2479576 h 2861662"/>
                      <a:gd name="connsiteX115" fmla="*/ 2032651 w 2596132"/>
                      <a:gd name="connsiteY115" fmla="*/ 2488720 h 2861662"/>
                      <a:gd name="connsiteX116" fmla="*/ 1952984 w 2596132"/>
                      <a:gd name="connsiteY116" fmla="*/ 2497196 h 2861662"/>
                      <a:gd name="connsiteX117" fmla="*/ 2100678 w 2596132"/>
                      <a:gd name="connsiteY117" fmla="*/ 2672267 h 2861662"/>
                      <a:gd name="connsiteX118" fmla="*/ 2340651 w 2596132"/>
                      <a:gd name="connsiteY118" fmla="*/ 2561013 h 2861662"/>
                      <a:gd name="connsiteX119" fmla="*/ 2356329 w 2596132"/>
                      <a:gd name="connsiteY119" fmla="*/ 2417663 h 2861662"/>
                      <a:gd name="connsiteX120" fmla="*/ 2359825 w 2596132"/>
                      <a:gd name="connsiteY120" fmla="*/ 2407185 h 2861662"/>
                      <a:gd name="connsiteX121" fmla="*/ 2249745 w 2596132"/>
                      <a:gd name="connsiteY121" fmla="*/ 2404422 h 2861662"/>
                      <a:gd name="connsiteX122" fmla="*/ 2155771 w 2596132"/>
                      <a:gd name="connsiteY122" fmla="*/ 2623116 h 2861662"/>
                      <a:gd name="connsiteX123" fmla="*/ 2034565 w 2596132"/>
                      <a:gd name="connsiteY123" fmla="*/ 2503388 h 2861662"/>
                      <a:gd name="connsiteX124" fmla="*/ 2032651 w 2596132"/>
                      <a:gd name="connsiteY124" fmla="*/ 2488720 h 2861662"/>
                      <a:gd name="connsiteX125" fmla="*/ 2032651 w 2596132"/>
                      <a:gd name="connsiteY125" fmla="*/ 2488720 h 2861662"/>
                      <a:gd name="connsiteX126" fmla="*/ 467265 w 2596132"/>
                      <a:gd name="connsiteY126" fmla="*/ 1272187 h 2861662"/>
                      <a:gd name="connsiteX127" fmla="*/ 238112 w 2596132"/>
                      <a:gd name="connsiteY127" fmla="*/ 1393535 h 2861662"/>
                      <a:gd name="connsiteX128" fmla="*/ 106667 w 2596132"/>
                      <a:gd name="connsiteY128" fmla="*/ 2271263 h 2861662"/>
                      <a:gd name="connsiteX129" fmla="*/ 388074 w 2596132"/>
                      <a:gd name="connsiteY129" fmla="*/ 2628546 h 2861662"/>
                      <a:gd name="connsiteX130" fmla="*/ 683101 w 2596132"/>
                      <a:gd name="connsiteY130" fmla="*/ 2531773 h 2861662"/>
                      <a:gd name="connsiteX131" fmla="*/ 862238 w 2596132"/>
                      <a:gd name="connsiteY131" fmla="*/ 2103527 h 2861662"/>
                      <a:gd name="connsiteX132" fmla="*/ 851722 w 2596132"/>
                      <a:gd name="connsiteY132" fmla="*/ 1770724 h 2861662"/>
                      <a:gd name="connsiteX133" fmla="*/ 849560 w 2596132"/>
                      <a:gd name="connsiteY133" fmla="*/ 1776344 h 2861662"/>
                      <a:gd name="connsiteX134" fmla="*/ 858428 w 2596132"/>
                      <a:gd name="connsiteY134" fmla="*/ 2053046 h 2861662"/>
                      <a:gd name="connsiteX135" fmla="*/ 732631 w 2596132"/>
                      <a:gd name="connsiteY135" fmla="*/ 2440999 h 2861662"/>
                      <a:gd name="connsiteX136" fmla="*/ 393560 w 2596132"/>
                      <a:gd name="connsiteY136" fmla="*/ 2588351 h 2861662"/>
                      <a:gd name="connsiteX137" fmla="*/ 84302 w 2596132"/>
                      <a:gd name="connsiteY137" fmla="*/ 1860260 h 2861662"/>
                      <a:gd name="connsiteX138" fmla="*/ 185982 w 2596132"/>
                      <a:gd name="connsiteY138" fmla="*/ 1517074 h 2861662"/>
                      <a:gd name="connsiteX139" fmla="*/ 580507 w 2596132"/>
                      <a:gd name="connsiteY139" fmla="*/ 1336099 h 2861662"/>
                      <a:gd name="connsiteX140" fmla="*/ 588099 w 2596132"/>
                      <a:gd name="connsiteY140" fmla="*/ 1339908 h 2861662"/>
                      <a:gd name="connsiteX141" fmla="*/ 847112 w 2596132"/>
                      <a:gd name="connsiteY141" fmla="*/ 1763103 h 2861662"/>
                      <a:gd name="connsiteX142" fmla="*/ 851246 w 2596132"/>
                      <a:gd name="connsiteY142" fmla="*/ 1767961 h 2861662"/>
                      <a:gd name="connsiteX143" fmla="*/ 467265 w 2596132"/>
                      <a:gd name="connsiteY143" fmla="*/ 1272187 h 2861662"/>
                      <a:gd name="connsiteX144" fmla="*/ 467265 w 2596132"/>
                      <a:gd name="connsiteY144" fmla="*/ 1272187 h 2861662"/>
                      <a:gd name="connsiteX145" fmla="*/ 1294968 w 2596132"/>
                      <a:gd name="connsiteY145" fmla="*/ 2606257 h 2861662"/>
                      <a:gd name="connsiteX146" fmla="*/ 1297092 w 2596132"/>
                      <a:gd name="connsiteY146" fmla="*/ 2629309 h 2861662"/>
                      <a:gd name="connsiteX147" fmla="*/ 1304341 w 2596132"/>
                      <a:gd name="connsiteY147" fmla="*/ 2629404 h 2861662"/>
                      <a:gd name="connsiteX148" fmla="*/ 1303655 w 2596132"/>
                      <a:gd name="connsiteY148" fmla="*/ 2617688 h 2861662"/>
                      <a:gd name="connsiteX149" fmla="*/ 1299397 w 2596132"/>
                      <a:gd name="connsiteY149" fmla="*/ 2607973 h 2861662"/>
                      <a:gd name="connsiteX150" fmla="*/ 1294968 w 2596132"/>
                      <a:gd name="connsiteY150" fmla="*/ 2606257 h 2861662"/>
                      <a:gd name="connsiteX151" fmla="*/ 1294968 w 2596132"/>
                      <a:gd name="connsiteY151" fmla="*/ 2606257 h 2861662"/>
                      <a:gd name="connsiteX152" fmla="*/ 431432 w 2596132"/>
                      <a:gd name="connsiteY152" fmla="*/ 1344671 h 2861662"/>
                      <a:gd name="connsiteX153" fmla="*/ 218319 w 2596132"/>
                      <a:gd name="connsiteY153" fmla="*/ 2396042 h 2861662"/>
                      <a:gd name="connsiteX154" fmla="*/ 679263 w 2596132"/>
                      <a:gd name="connsiteY154" fmla="*/ 2464144 h 2861662"/>
                      <a:gd name="connsiteX155" fmla="*/ 398142 w 2596132"/>
                      <a:gd name="connsiteY155" fmla="*/ 2443762 h 2861662"/>
                      <a:gd name="connsiteX156" fmla="*/ 335067 w 2596132"/>
                      <a:gd name="connsiteY156" fmla="*/ 2418805 h 2861662"/>
                      <a:gd name="connsiteX157" fmla="*/ 361413 w 2596132"/>
                      <a:gd name="connsiteY157" fmla="*/ 2348891 h 2861662"/>
                      <a:gd name="connsiteX158" fmla="*/ 507108 w 2596132"/>
                      <a:gd name="connsiteY158" fmla="*/ 2316602 h 2861662"/>
                      <a:gd name="connsiteX159" fmla="*/ 501650 w 2596132"/>
                      <a:gd name="connsiteY159" fmla="*/ 1980465 h 2861662"/>
                      <a:gd name="connsiteX160" fmla="*/ 418344 w 2596132"/>
                      <a:gd name="connsiteY160" fmla="*/ 1999610 h 2861662"/>
                      <a:gd name="connsiteX161" fmla="*/ 408895 w 2596132"/>
                      <a:gd name="connsiteY161" fmla="*/ 1998563 h 2861662"/>
                      <a:gd name="connsiteX162" fmla="*/ 358708 w 2596132"/>
                      <a:gd name="connsiteY162" fmla="*/ 1978751 h 2861662"/>
                      <a:gd name="connsiteX163" fmla="*/ 386693 w 2596132"/>
                      <a:gd name="connsiteY163" fmla="*/ 1905218 h 2861662"/>
                      <a:gd name="connsiteX164" fmla="*/ 413439 w 2596132"/>
                      <a:gd name="connsiteY164" fmla="*/ 1917124 h 2861662"/>
                      <a:gd name="connsiteX165" fmla="*/ 475275 w 2596132"/>
                      <a:gd name="connsiteY165" fmla="*/ 1912931 h 2861662"/>
                      <a:gd name="connsiteX166" fmla="*/ 475294 w 2596132"/>
                      <a:gd name="connsiteY166" fmla="*/ 1912931 h 2861662"/>
                      <a:gd name="connsiteX167" fmla="*/ 501869 w 2596132"/>
                      <a:gd name="connsiteY167" fmla="*/ 1911027 h 2861662"/>
                      <a:gd name="connsiteX168" fmla="*/ 503374 w 2596132"/>
                      <a:gd name="connsiteY168" fmla="*/ 1680904 h 2861662"/>
                      <a:gd name="connsiteX169" fmla="*/ 445929 w 2596132"/>
                      <a:gd name="connsiteY169" fmla="*/ 1649852 h 2861662"/>
                      <a:gd name="connsiteX170" fmla="*/ 454215 w 2596132"/>
                      <a:gd name="connsiteY170" fmla="*/ 1570127 h 2861662"/>
                      <a:gd name="connsiteX171" fmla="*/ 431432 w 2596132"/>
                      <a:gd name="connsiteY171" fmla="*/ 1344671 h 2861662"/>
                      <a:gd name="connsiteX172" fmla="*/ 1281947 w 2596132"/>
                      <a:gd name="connsiteY172" fmla="*/ 1780154 h 2861662"/>
                      <a:gd name="connsiteX173" fmla="*/ 1271746 w 2596132"/>
                      <a:gd name="connsiteY173" fmla="*/ 1836162 h 2861662"/>
                      <a:gd name="connsiteX174" fmla="*/ 1397952 w 2596132"/>
                      <a:gd name="connsiteY174" fmla="*/ 2002754 h 2861662"/>
                      <a:gd name="connsiteX175" fmla="*/ 1504852 w 2596132"/>
                      <a:gd name="connsiteY175" fmla="*/ 2415661 h 2861662"/>
                      <a:gd name="connsiteX176" fmla="*/ 1559735 w 2596132"/>
                      <a:gd name="connsiteY176" fmla="*/ 2503198 h 2861662"/>
                      <a:gd name="connsiteX177" fmla="*/ 1578308 w 2596132"/>
                      <a:gd name="connsiteY177" fmla="*/ 2523771 h 2861662"/>
                      <a:gd name="connsiteX178" fmla="*/ 1565402 w 2596132"/>
                      <a:gd name="connsiteY178" fmla="*/ 2431188 h 2861662"/>
                      <a:gd name="connsiteX179" fmla="*/ 1566754 w 2596132"/>
                      <a:gd name="connsiteY179" fmla="*/ 2425186 h 2861662"/>
                      <a:gd name="connsiteX180" fmla="*/ 1447892 w 2596132"/>
                      <a:gd name="connsiteY180" fmla="*/ 1974465 h 2861662"/>
                      <a:gd name="connsiteX181" fmla="*/ 1372673 w 2596132"/>
                      <a:gd name="connsiteY181" fmla="*/ 1819588 h 2861662"/>
                      <a:gd name="connsiteX182" fmla="*/ 1366939 w 2596132"/>
                      <a:gd name="connsiteY182" fmla="*/ 1816540 h 2861662"/>
                      <a:gd name="connsiteX183" fmla="*/ 1292492 w 2596132"/>
                      <a:gd name="connsiteY183" fmla="*/ 1783584 h 2861662"/>
                      <a:gd name="connsiteX184" fmla="*/ 1285100 w 2596132"/>
                      <a:gd name="connsiteY184" fmla="*/ 1783870 h 2861662"/>
                      <a:gd name="connsiteX185" fmla="*/ 1284891 w 2596132"/>
                      <a:gd name="connsiteY185" fmla="*/ 1781774 h 2861662"/>
                      <a:gd name="connsiteX186" fmla="*/ 1287081 w 2596132"/>
                      <a:gd name="connsiteY186" fmla="*/ 1781202 h 2861662"/>
                      <a:gd name="connsiteX187" fmla="*/ 1282233 w 2596132"/>
                      <a:gd name="connsiteY187" fmla="*/ 1780154 h 2861662"/>
                      <a:gd name="connsiteX188" fmla="*/ 1281947 w 2596132"/>
                      <a:gd name="connsiteY188" fmla="*/ 1780154 h 2861662"/>
                      <a:gd name="connsiteX189" fmla="*/ 828024 w 2596132"/>
                      <a:gd name="connsiteY189" fmla="*/ 2424140 h 2861662"/>
                      <a:gd name="connsiteX190" fmla="*/ 828024 w 2596132"/>
                      <a:gd name="connsiteY190" fmla="*/ 2424140 h 2861662"/>
                      <a:gd name="connsiteX191" fmla="*/ 807907 w 2596132"/>
                      <a:gd name="connsiteY191" fmla="*/ 2461858 h 2861662"/>
                      <a:gd name="connsiteX192" fmla="*/ 991873 w 2596132"/>
                      <a:gd name="connsiteY192" fmla="*/ 2449189 h 2861662"/>
                      <a:gd name="connsiteX193" fmla="*/ 1035336 w 2596132"/>
                      <a:gd name="connsiteY193" fmla="*/ 2379373 h 2861662"/>
                      <a:gd name="connsiteX194" fmla="*/ 1035336 w 2596132"/>
                      <a:gd name="connsiteY194" fmla="*/ 2379373 h 2861662"/>
                      <a:gd name="connsiteX195" fmla="*/ 1176687 w 2596132"/>
                      <a:gd name="connsiteY195" fmla="*/ 2218590 h 2861662"/>
                      <a:gd name="connsiteX196" fmla="*/ 1183411 w 2596132"/>
                      <a:gd name="connsiteY196" fmla="*/ 2210778 h 2861662"/>
                      <a:gd name="connsiteX197" fmla="*/ 1184564 w 2596132"/>
                      <a:gd name="connsiteY197" fmla="*/ 2194300 h 2861662"/>
                      <a:gd name="connsiteX198" fmla="*/ 1181221 w 2596132"/>
                      <a:gd name="connsiteY198" fmla="*/ 2190682 h 2861662"/>
                      <a:gd name="connsiteX199" fmla="*/ 1181221 w 2596132"/>
                      <a:gd name="connsiteY199" fmla="*/ 2190682 h 2861662"/>
                      <a:gd name="connsiteX200" fmla="*/ 1172934 w 2596132"/>
                      <a:gd name="connsiteY200" fmla="*/ 2183634 h 2861662"/>
                      <a:gd name="connsiteX201" fmla="*/ 1015552 w 2596132"/>
                      <a:gd name="connsiteY201" fmla="*/ 2325555 h 2861662"/>
                      <a:gd name="connsiteX202" fmla="*/ 1015552 w 2596132"/>
                      <a:gd name="connsiteY202" fmla="*/ 2325555 h 2861662"/>
                      <a:gd name="connsiteX203" fmla="*/ 869020 w 2596132"/>
                      <a:gd name="connsiteY203" fmla="*/ 2426998 h 2861662"/>
                      <a:gd name="connsiteX204" fmla="*/ 828024 w 2596132"/>
                      <a:gd name="connsiteY204" fmla="*/ 2424140 h 2861662"/>
                      <a:gd name="connsiteX205" fmla="*/ 828024 w 2596132"/>
                      <a:gd name="connsiteY205" fmla="*/ 2424140 h 2861662"/>
                      <a:gd name="connsiteX206" fmla="*/ 684082 w 2596132"/>
                      <a:gd name="connsiteY206" fmla="*/ 2429474 h 2861662"/>
                      <a:gd name="connsiteX207" fmla="*/ 697541 w 2596132"/>
                      <a:gd name="connsiteY207" fmla="*/ 2441095 h 2861662"/>
                      <a:gd name="connsiteX208" fmla="*/ 720458 w 2596132"/>
                      <a:gd name="connsiteY208" fmla="*/ 2407662 h 2861662"/>
                      <a:gd name="connsiteX209" fmla="*/ 688283 w 2596132"/>
                      <a:gd name="connsiteY209" fmla="*/ 2410424 h 2861662"/>
                      <a:gd name="connsiteX210" fmla="*/ 657746 w 2596132"/>
                      <a:gd name="connsiteY210" fmla="*/ 2415566 h 2861662"/>
                      <a:gd name="connsiteX211" fmla="*/ 467693 w 2596132"/>
                      <a:gd name="connsiteY211" fmla="*/ 2396232 h 2861662"/>
                      <a:gd name="connsiteX212" fmla="*/ 395884 w 2596132"/>
                      <a:gd name="connsiteY212" fmla="*/ 2387944 h 2861662"/>
                      <a:gd name="connsiteX213" fmla="*/ 358213 w 2596132"/>
                      <a:gd name="connsiteY213" fmla="*/ 2363274 h 2861662"/>
                      <a:gd name="connsiteX214" fmla="*/ 364614 w 2596132"/>
                      <a:gd name="connsiteY214" fmla="*/ 2404708 h 2861662"/>
                      <a:gd name="connsiteX215" fmla="*/ 395284 w 2596132"/>
                      <a:gd name="connsiteY215" fmla="*/ 2409757 h 2861662"/>
                      <a:gd name="connsiteX216" fmla="*/ 428412 w 2596132"/>
                      <a:gd name="connsiteY216" fmla="*/ 2412234 h 2861662"/>
                      <a:gd name="connsiteX217" fmla="*/ 673386 w 2596132"/>
                      <a:gd name="connsiteY217" fmla="*/ 2433283 h 2861662"/>
                      <a:gd name="connsiteX218" fmla="*/ 678643 w 2596132"/>
                      <a:gd name="connsiteY218" fmla="*/ 2430807 h 2861662"/>
                      <a:gd name="connsiteX219" fmla="*/ 684082 w 2596132"/>
                      <a:gd name="connsiteY219" fmla="*/ 2429474 h 2861662"/>
                      <a:gd name="connsiteX220" fmla="*/ 684082 w 2596132"/>
                      <a:gd name="connsiteY220" fmla="*/ 2429474 h 2861662"/>
                      <a:gd name="connsiteX221" fmla="*/ 1842379 w 2596132"/>
                      <a:gd name="connsiteY221" fmla="*/ 2376706 h 2861662"/>
                      <a:gd name="connsiteX222" fmla="*/ 1875307 w 2596132"/>
                      <a:gd name="connsiteY222" fmla="*/ 2406422 h 2861662"/>
                      <a:gd name="connsiteX223" fmla="*/ 1881451 w 2596132"/>
                      <a:gd name="connsiteY223" fmla="*/ 2421663 h 2861662"/>
                      <a:gd name="connsiteX224" fmla="*/ 1932372 w 2596132"/>
                      <a:gd name="connsiteY224" fmla="*/ 2422996 h 2861662"/>
                      <a:gd name="connsiteX225" fmla="*/ 2041566 w 2596132"/>
                      <a:gd name="connsiteY225" fmla="*/ 2414806 h 2861662"/>
                      <a:gd name="connsiteX226" fmla="*/ 2146313 w 2596132"/>
                      <a:gd name="connsiteY226" fmla="*/ 2406994 h 2861662"/>
                      <a:gd name="connsiteX227" fmla="*/ 2168858 w 2596132"/>
                      <a:gd name="connsiteY227" fmla="*/ 2398707 h 2861662"/>
                      <a:gd name="connsiteX228" fmla="*/ 2179422 w 2596132"/>
                      <a:gd name="connsiteY228" fmla="*/ 2375657 h 2861662"/>
                      <a:gd name="connsiteX229" fmla="*/ 2054282 w 2596132"/>
                      <a:gd name="connsiteY229" fmla="*/ 2311172 h 2861662"/>
                      <a:gd name="connsiteX230" fmla="*/ 2011972 w 2596132"/>
                      <a:gd name="connsiteY230" fmla="*/ 2326509 h 2861662"/>
                      <a:gd name="connsiteX231" fmla="*/ 2003600 w 2596132"/>
                      <a:gd name="connsiteY231" fmla="*/ 2322413 h 2861662"/>
                      <a:gd name="connsiteX232" fmla="*/ 2014849 w 2596132"/>
                      <a:gd name="connsiteY232" fmla="*/ 2304410 h 2861662"/>
                      <a:gd name="connsiteX233" fmla="*/ 1994722 w 2596132"/>
                      <a:gd name="connsiteY233" fmla="*/ 2299171 h 2861662"/>
                      <a:gd name="connsiteX234" fmla="*/ 1961204 w 2596132"/>
                      <a:gd name="connsiteY234" fmla="*/ 2313077 h 2861662"/>
                      <a:gd name="connsiteX235" fmla="*/ 1961756 w 2596132"/>
                      <a:gd name="connsiteY235" fmla="*/ 2286978 h 2861662"/>
                      <a:gd name="connsiteX236" fmla="*/ 1934810 w 2596132"/>
                      <a:gd name="connsiteY236" fmla="*/ 2272312 h 2861662"/>
                      <a:gd name="connsiteX237" fmla="*/ 1908550 w 2596132"/>
                      <a:gd name="connsiteY237" fmla="*/ 2286978 h 2861662"/>
                      <a:gd name="connsiteX238" fmla="*/ 1897939 w 2596132"/>
                      <a:gd name="connsiteY238" fmla="*/ 2278884 h 2861662"/>
                      <a:gd name="connsiteX239" fmla="*/ 1914627 w 2596132"/>
                      <a:gd name="connsiteY239" fmla="*/ 2260975 h 2861662"/>
                      <a:gd name="connsiteX240" fmla="*/ 1913874 w 2596132"/>
                      <a:gd name="connsiteY240" fmla="*/ 2256118 h 2861662"/>
                      <a:gd name="connsiteX241" fmla="*/ 1876765 w 2596132"/>
                      <a:gd name="connsiteY241" fmla="*/ 2226496 h 2861662"/>
                      <a:gd name="connsiteX242" fmla="*/ 1815757 w 2596132"/>
                      <a:gd name="connsiteY242" fmla="*/ 2260975 h 2861662"/>
                      <a:gd name="connsiteX243" fmla="*/ 1630553 w 2596132"/>
                      <a:gd name="connsiteY243" fmla="*/ 2308219 h 2861662"/>
                      <a:gd name="connsiteX244" fmla="*/ 1618409 w 2596132"/>
                      <a:gd name="connsiteY244" fmla="*/ 2306028 h 2861662"/>
                      <a:gd name="connsiteX245" fmla="*/ 1636058 w 2596132"/>
                      <a:gd name="connsiteY245" fmla="*/ 2381754 h 2861662"/>
                      <a:gd name="connsiteX246" fmla="*/ 1644726 w 2596132"/>
                      <a:gd name="connsiteY246" fmla="*/ 2405662 h 2861662"/>
                      <a:gd name="connsiteX247" fmla="*/ 1842379 w 2596132"/>
                      <a:gd name="connsiteY247" fmla="*/ 2376706 h 2861662"/>
                      <a:gd name="connsiteX248" fmla="*/ 1842379 w 2596132"/>
                      <a:gd name="connsiteY248" fmla="*/ 2376706 h 2861662"/>
                      <a:gd name="connsiteX249" fmla="*/ 1268451 w 2596132"/>
                      <a:gd name="connsiteY249" fmla="*/ 1587844 h 2861662"/>
                      <a:gd name="connsiteX250" fmla="*/ 1271994 w 2596132"/>
                      <a:gd name="connsiteY250" fmla="*/ 1621086 h 2861662"/>
                      <a:gd name="connsiteX251" fmla="*/ 1285681 w 2596132"/>
                      <a:gd name="connsiteY251" fmla="*/ 1765201 h 2861662"/>
                      <a:gd name="connsiteX252" fmla="*/ 1287062 w 2596132"/>
                      <a:gd name="connsiteY252" fmla="*/ 1767010 h 2861662"/>
                      <a:gd name="connsiteX253" fmla="*/ 1358805 w 2596132"/>
                      <a:gd name="connsiteY253" fmla="*/ 1792250 h 2861662"/>
                      <a:gd name="connsiteX254" fmla="*/ 1464837 w 2596132"/>
                      <a:gd name="connsiteY254" fmla="*/ 1965700 h 2861662"/>
                      <a:gd name="connsiteX255" fmla="*/ 1464837 w 2596132"/>
                      <a:gd name="connsiteY255" fmla="*/ 1965700 h 2861662"/>
                      <a:gd name="connsiteX256" fmla="*/ 1541161 w 2596132"/>
                      <a:gd name="connsiteY256" fmla="*/ 2279074 h 2861662"/>
                      <a:gd name="connsiteX257" fmla="*/ 1585100 w 2596132"/>
                      <a:gd name="connsiteY257" fmla="*/ 2409757 h 2861662"/>
                      <a:gd name="connsiteX258" fmla="*/ 1585528 w 2596132"/>
                      <a:gd name="connsiteY258" fmla="*/ 2420328 h 2861662"/>
                      <a:gd name="connsiteX259" fmla="*/ 1616637 w 2596132"/>
                      <a:gd name="connsiteY259" fmla="*/ 2412043 h 2861662"/>
                      <a:gd name="connsiteX260" fmla="*/ 1600482 w 2596132"/>
                      <a:gd name="connsiteY260" fmla="*/ 2314507 h 2861662"/>
                      <a:gd name="connsiteX261" fmla="*/ 1584328 w 2596132"/>
                      <a:gd name="connsiteY261" fmla="*/ 2311268 h 2861662"/>
                      <a:gd name="connsiteX262" fmla="*/ 1569393 w 2596132"/>
                      <a:gd name="connsiteY262" fmla="*/ 2298885 h 2861662"/>
                      <a:gd name="connsiteX263" fmla="*/ 1561706 w 2596132"/>
                      <a:gd name="connsiteY263" fmla="*/ 2210588 h 2861662"/>
                      <a:gd name="connsiteX264" fmla="*/ 1475314 w 2596132"/>
                      <a:gd name="connsiteY264" fmla="*/ 1588035 h 2861662"/>
                      <a:gd name="connsiteX265" fmla="*/ 1450321 w 2596132"/>
                      <a:gd name="connsiteY265" fmla="*/ 1594225 h 2861662"/>
                      <a:gd name="connsiteX266" fmla="*/ 1416564 w 2596132"/>
                      <a:gd name="connsiteY266" fmla="*/ 1595465 h 2861662"/>
                      <a:gd name="connsiteX267" fmla="*/ 1268451 w 2596132"/>
                      <a:gd name="connsiteY267" fmla="*/ 1587844 h 2861662"/>
                      <a:gd name="connsiteX268" fmla="*/ 916054 w 2596132"/>
                      <a:gd name="connsiteY268" fmla="*/ 1778726 h 2861662"/>
                      <a:gd name="connsiteX269" fmla="*/ 833739 w 2596132"/>
                      <a:gd name="connsiteY269" fmla="*/ 2412329 h 2861662"/>
                      <a:gd name="connsiteX270" fmla="*/ 1001427 w 2596132"/>
                      <a:gd name="connsiteY270" fmla="*/ 2283551 h 2861662"/>
                      <a:gd name="connsiteX271" fmla="*/ 1142416 w 2596132"/>
                      <a:gd name="connsiteY271" fmla="*/ 2162202 h 2861662"/>
                      <a:gd name="connsiteX272" fmla="*/ 1180154 w 2596132"/>
                      <a:gd name="connsiteY272" fmla="*/ 2176108 h 2861662"/>
                      <a:gd name="connsiteX273" fmla="*/ 1185926 w 2596132"/>
                      <a:gd name="connsiteY273" fmla="*/ 2176585 h 2861662"/>
                      <a:gd name="connsiteX274" fmla="*/ 1220806 w 2596132"/>
                      <a:gd name="connsiteY274" fmla="*/ 2099622 h 2861662"/>
                      <a:gd name="connsiteX275" fmla="*/ 1223159 w 2596132"/>
                      <a:gd name="connsiteY275" fmla="*/ 2091716 h 2861662"/>
                      <a:gd name="connsiteX276" fmla="*/ 1188069 w 2596132"/>
                      <a:gd name="connsiteY276" fmla="*/ 1821779 h 2861662"/>
                      <a:gd name="connsiteX277" fmla="*/ 1168419 w 2596132"/>
                      <a:gd name="connsiteY277" fmla="*/ 1779677 h 2861662"/>
                      <a:gd name="connsiteX278" fmla="*/ 916054 w 2596132"/>
                      <a:gd name="connsiteY278" fmla="*/ 1778726 h 2861662"/>
                      <a:gd name="connsiteX279" fmla="*/ 916054 w 2596132"/>
                      <a:gd name="connsiteY279" fmla="*/ 1778726 h 2861662"/>
                      <a:gd name="connsiteX280" fmla="*/ 1357624 w 2596132"/>
                      <a:gd name="connsiteY280" fmla="*/ 2346510 h 2861662"/>
                      <a:gd name="connsiteX281" fmla="*/ 1481725 w 2596132"/>
                      <a:gd name="connsiteY281" fmla="*/ 2393184 h 2861662"/>
                      <a:gd name="connsiteX282" fmla="*/ 1374159 w 2596132"/>
                      <a:gd name="connsiteY282" fmla="*/ 1986371 h 2861662"/>
                      <a:gd name="connsiteX283" fmla="*/ 1374159 w 2596132"/>
                      <a:gd name="connsiteY283" fmla="*/ 1986371 h 2861662"/>
                      <a:gd name="connsiteX284" fmla="*/ 1281347 w 2596132"/>
                      <a:gd name="connsiteY284" fmla="*/ 1857688 h 2861662"/>
                      <a:gd name="connsiteX285" fmla="*/ 1295835 w 2596132"/>
                      <a:gd name="connsiteY285" fmla="*/ 1979892 h 2861662"/>
                      <a:gd name="connsiteX286" fmla="*/ 1304093 w 2596132"/>
                      <a:gd name="connsiteY286" fmla="*/ 2015897 h 2861662"/>
                      <a:gd name="connsiteX287" fmla="*/ 1295406 w 2596132"/>
                      <a:gd name="connsiteY287" fmla="*/ 2095146 h 2861662"/>
                      <a:gd name="connsiteX288" fmla="*/ 1256992 w 2596132"/>
                      <a:gd name="connsiteY288" fmla="*/ 2097527 h 2861662"/>
                      <a:gd name="connsiteX289" fmla="*/ 1253458 w 2596132"/>
                      <a:gd name="connsiteY289" fmla="*/ 2120768 h 2861662"/>
                      <a:gd name="connsiteX290" fmla="*/ 1284700 w 2596132"/>
                      <a:gd name="connsiteY290" fmla="*/ 2173155 h 2861662"/>
                      <a:gd name="connsiteX291" fmla="*/ 1291768 w 2596132"/>
                      <a:gd name="connsiteY291" fmla="*/ 2285169 h 2861662"/>
                      <a:gd name="connsiteX292" fmla="*/ 1354328 w 2596132"/>
                      <a:gd name="connsiteY292" fmla="*/ 2346510 h 2861662"/>
                      <a:gd name="connsiteX293" fmla="*/ 1357624 w 2596132"/>
                      <a:gd name="connsiteY293" fmla="*/ 2346510 h 2861662"/>
                      <a:gd name="connsiteX294" fmla="*/ 569658 w 2596132"/>
                      <a:gd name="connsiteY294" fmla="*/ 1762438 h 2861662"/>
                      <a:gd name="connsiteX295" fmla="*/ 570468 w 2596132"/>
                      <a:gd name="connsiteY295" fmla="*/ 1921124 h 2861662"/>
                      <a:gd name="connsiteX296" fmla="*/ 570744 w 2596132"/>
                      <a:gd name="connsiteY296" fmla="*/ 1965796 h 2861662"/>
                      <a:gd name="connsiteX297" fmla="*/ 565467 w 2596132"/>
                      <a:gd name="connsiteY297" fmla="*/ 2310886 h 2861662"/>
                      <a:gd name="connsiteX298" fmla="*/ 595719 w 2596132"/>
                      <a:gd name="connsiteY298" fmla="*/ 2381754 h 2861662"/>
                      <a:gd name="connsiteX299" fmla="*/ 723535 w 2596132"/>
                      <a:gd name="connsiteY299" fmla="*/ 2382038 h 2861662"/>
                      <a:gd name="connsiteX300" fmla="*/ 738470 w 2596132"/>
                      <a:gd name="connsiteY300" fmla="*/ 2377087 h 2861662"/>
                      <a:gd name="connsiteX301" fmla="*/ 821014 w 2596132"/>
                      <a:gd name="connsiteY301" fmla="*/ 1780821 h 2861662"/>
                      <a:gd name="connsiteX302" fmla="*/ 569658 w 2596132"/>
                      <a:gd name="connsiteY302" fmla="*/ 1762438 h 2861662"/>
                      <a:gd name="connsiteX303" fmla="*/ 569658 w 2596132"/>
                      <a:gd name="connsiteY303" fmla="*/ 1762438 h 2861662"/>
                      <a:gd name="connsiteX304" fmla="*/ 507527 w 2596132"/>
                      <a:gd name="connsiteY304" fmla="*/ 2321555 h 2861662"/>
                      <a:gd name="connsiteX305" fmla="*/ 440547 w 2596132"/>
                      <a:gd name="connsiteY305" fmla="*/ 2332890 h 2861662"/>
                      <a:gd name="connsiteX306" fmla="*/ 381273 w 2596132"/>
                      <a:gd name="connsiteY306" fmla="*/ 2360988 h 2861662"/>
                      <a:gd name="connsiteX307" fmla="*/ 567953 w 2596132"/>
                      <a:gd name="connsiteY307" fmla="*/ 2378705 h 2861662"/>
                      <a:gd name="connsiteX308" fmla="*/ 570887 w 2596132"/>
                      <a:gd name="connsiteY308" fmla="*/ 2366132 h 2861662"/>
                      <a:gd name="connsiteX309" fmla="*/ 570887 w 2596132"/>
                      <a:gd name="connsiteY309" fmla="*/ 2366132 h 2861662"/>
                      <a:gd name="connsiteX310" fmla="*/ 562848 w 2596132"/>
                      <a:gd name="connsiteY310" fmla="*/ 2322793 h 2861662"/>
                      <a:gd name="connsiteX311" fmla="*/ 553066 w 2596132"/>
                      <a:gd name="connsiteY311" fmla="*/ 2318697 h 2861662"/>
                      <a:gd name="connsiteX312" fmla="*/ 548446 w 2596132"/>
                      <a:gd name="connsiteY312" fmla="*/ 2259548 h 2861662"/>
                      <a:gd name="connsiteX313" fmla="*/ 546694 w 2596132"/>
                      <a:gd name="connsiteY313" fmla="*/ 1970844 h 2861662"/>
                      <a:gd name="connsiteX314" fmla="*/ 522881 w 2596132"/>
                      <a:gd name="connsiteY314" fmla="*/ 1975893 h 2861662"/>
                      <a:gd name="connsiteX315" fmla="*/ 517528 w 2596132"/>
                      <a:gd name="connsiteY315" fmla="*/ 2316984 h 2861662"/>
                      <a:gd name="connsiteX316" fmla="*/ 517319 w 2596132"/>
                      <a:gd name="connsiteY316" fmla="*/ 2319269 h 2861662"/>
                      <a:gd name="connsiteX317" fmla="*/ 507527 w 2596132"/>
                      <a:gd name="connsiteY317" fmla="*/ 2321555 h 2861662"/>
                      <a:gd name="connsiteX318" fmla="*/ 507527 w 2596132"/>
                      <a:gd name="connsiteY318" fmla="*/ 2321555 h 2861662"/>
                      <a:gd name="connsiteX319" fmla="*/ 2005838 w 2596132"/>
                      <a:gd name="connsiteY319" fmla="*/ 2221734 h 2861662"/>
                      <a:gd name="connsiteX320" fmla="*/ 1996180 w 2596132"/>
                      <a:gd name="connsiteY320" fmla="*/ 2274788 h 2861662"/>
                      <a:gd name="connsiteX321" fmla="*/ 2202348 w 2596132"/>
                      <a:gd name="connsiteY321" fmla="*/ 2364609 h 2861662"/>
                      <a:gd name="connsiteX322" fmla="*/ 2205768 w 2596132"/>
                      <a:gd name="connsiteY322" fmla="*/ 2364513 h 2861662"/>
                      <a:gd name="connsiteX323" fmla="*/ 2215693 w 2596132"/>
                      <a:gd name="connsiteY323" fmla="*/ 2353749 h 2861662"/>
                      <a:gd name="connsiteX324" fmla="*/ 2493099 w 2596132"/>
                      <a:gd name="connsiteY324" fmla="*/ 2338892 h 2861662"/>
                      <a:gd name="connsiteX325" fmla="*/ 2485460 w 2596132"/>
                      <a:gd name="connsiteY325" fmla="*/ 2296503 h 2861662"/>
                      <a:gd name="connsiteX326" fmla="*/ 2440073 w 2596132"/>
                      <a:gd name="connsiteY326" fmla="*/ 2284313 h 2861662"/>
                      <a:gd name="connsiteX327" fmla="*/ 2368207 w 2596132"/>
                      <a:gd name="connsiteY327" fmla="*/ 2250595 h 2861662"/>
                      <a:gd name="connsiteX328" fmla="*/ 2337622 w 2596132"/>
                      <a:gd name="connsiteY328" fmla="*/ 2232019 h 2861662"/>
                      <a:gd name="connsiteX329" fmla="*/ 2315124 w 2596132"/>
                      <a:gd name="connsiteY329" fmla="*/ 2219162 h 2861662"/>
                      <a:gd name="connsiteX330" fmla="*/ 2278424 w 2596132"/>
                      <a:gd name="connsiteY330" fmla="*/ 2237163 h 2861662"/>
                      <a:gd name="connsiteX331" fmla="*/ 2268366 w 2596132"/>
                      <a:gd name="connsiteY331" fmla="*/ 2233735 h 2861662"/>
                      <a:gd name="connsiteX332" fmla="*/ 2269490 w 2596132"/>
                      <a:gd name="connsiteY332" fmla="*/ 2226019 h 2861662"/>
                      <a:gd name="connsiteX333" fmla="*/ 2283854 w 2596132"/>
                      <a:gd name="connsiteY333" fmla="*/ 2204874 h 2861662"/>
                      <a:gd name="connsiteX334" fmla="*/ 2138855 w 2596132"/>
                      <a:gd name="connsiteY334" fmla="*/ 2234117 h 2861662"/>
                      <a:gd name="connsiteX335" fmla="*/ 2138845 w 2596132"/>
                      <a:gd name="connsiteY335" fmla="*/ 2234117 h 2861662"/>
                      <a:gd name="connsiteX336" fmla="*/ 2024364 w 2596132"/>
                      <a:gd name="connsiteY336" fmla="*/ 2249737 h 2861662"/>
                      <a:gd name="connsiteX337" fmla="*/ 2005838 w 2596132"/>
                      <a:gd name="connsiteY337" fmla="*/ 2221734 h 2861662"/>
                      <a:gd name="connsiteX338" fmla="*/ 2005838 w 2596132"/>
                      <a:gd name="connsiteY338" fmla="*/ 2221734 h 2861662"/>
                      <a:gd name="connsiteX339" fmla="*/ 1820129 w 2596132"/>
                      <a:gd name="connsiteY339" fmla="*/ 2213446 h 2861662"/>
                      <a:gd name="connsiteX340" fmla="*/ 1628191 w 2596132"/>
                      <a:gd name="connsiteY340" fmla="*/ 2294027 h 2861662"/>
                      <a:gd name="connsiteX341" fmla="*/ 1635068 w 2596132"/>
                      <a:gd name="connsiteY341" fmla="*/ 2298506 h 2861662"/>
                      <a:gd name="connsiteX342" fmla="*/ 1824387 w 2596132"/>
                      <a:gd name="connsiteY342" fmla="*/ 2220971 h 2861662"/>
                      <a:gd name="connsiteX343" fmla="*/ 1820129 w 2596132"/>
                      <a:gd name="connsiteY343" fmla="*/ 2213446 h 2861662"/>
                      <a:gd name="connsiteX344" fmla="*/ 1820129 w 2596132"/>
                      <a:gd name="connsiteY344" fmla="*/ 2213446 h 2861662"/>
                      <a:gd name="connsiteX345" fmla="*/ 1219435 w 2596132"/>
                      <a:gd name="connsiteY345" fmla="*/ 2127056 h 2861662"/>
                      <a:gd name="connsiteX346" fmla="*/ 1218701 w 2596132"/>
                      <a:gd name="connsiteY346" fmla="*/ 2127151 h 2861662"/>
                      <a:gd name="connsiteX347" fmla="*/ 1197213 w 2596132"/>
                      <a:gd name="connsiteY347" fmla="*/ 2288790 h 2861662"/>
                      <a:gd name="connsiteX348" fmla="*/ 1263326 w 2596132"/>
                      <a:gd name="connsiteY348" fmla="*/ 2278788 h 2861662"/>
                      <a:gd name="connsiteX349" fmla="*/ 1262793 w 2596132"/>
                      <a:gd name="connsiteY349" fmla="*/ 2161154 h 2861662"/>
                      <a:gd name="connsiteX350" fmla="*/ 1242838 w 2596132"/>
                      <a:gd name="connsiteY350" fmla="*/ 2128483 h 2861662"/>
                      <a:gd name="connsiteX351" fmla="*/ 1219435 w 2596132"/>
                      <a:gd name="connsiteY351" fmla="*/ 2127056 h 2861662"/>
                      <a:gd name="connsiteX352" fmla="*/ 1219435 w 2596132"/>
                      <a:gd name="connsiteY352" fmla="*/ 2127056 h 2861662"/>
                      <a:gd name="connsiteX353" fmla="*/ 1424537 w 2596132"/>
                      <a:gd name="connsiteY353" fmla="*/ 1372199 h 2861662"/>
                      <a:gd name="connsiteX354" fmla="*/ 1449464 w 2596132"/>
                      <a:gd name="connsiteY354" fmla="*/ 1450876 h 2861662"/>
                      <a:gd name="connsiteX355" fmla="*/ 1449464 w 2596132"/>
                      <a:gd name="connsiteY355" fmla="*/ 1450876 h 2861662"/>
                      <a:gd name="connsiteX356" fmla="*/ 1453978 w 2596132"/>
                      <a:gd name="connsiteY356" fmla="*/ 1469640 h 2861662"/>
                      <a:gd name="connsiteX357" fmla="*/ 1592624 w 2596132"/>
                      <a:gd name="connsiteY357" fmla="*/ 2280883 h 2861662"/>
                      <a:gd name="connsiteX358" fmla="*/ 1755845 w 2596132"/>
                      <a:gd name="connsiteY358" fmla="*/ 2215636 h 2861662"/>
                      <a:gd name="connsiteX359" fmla="*/ 1830378 w 2596132"/>
                      <a:gd name="connsiteY359" fmla="*/ 2141152 h 2861662"/>
                      <a:gd name="connsiteX360" fmla="*/ 1833950 w 2596132"/>
                      <a:gd name="connsiteY360" fmla="*/ 2137532 h 2861662"/>
                      <a:gd name="connsiteX361" fmla="*/ 1797459 w 2596132"/>
                      <a:gd name="connsiteY361" fmla="*/ 1717099 h 2861662"/>
                      <a:gd name="connsiteX362" fmla="*/ 1784505 w 2596132"/>
                      <a:gd name="connsiteY362" fmla="*/ 1355245 h 2861662"/>
                      <a:gd name="connsiteX363" fmla="*/ 1703562 w 2596132"/>
                      <a:gd name="connsiteY363" fmla="*/ 1117120 h 2861662"/>
                      <a:gd name="connsiteX364" fmla="*/ 1581775 w 2596132"/>
                      <a:gd name="connsiteY364" fmla="*/ 1086638 h 2861662"/>
                      <a:gd name="connsiteX365" fmla="*/ 1273318 w 2596132"/>
                      <a:gd name="connsiteY365" fmla="*/ 1111594 h 2861662"/>
                      <a:gd name="connsiteX366" fmla="*/ 1259097 w 2596132"/>
                      <a:gd name="connsiteY366" fmla="*/ 1113880 h 2861662"/>
                      <a:gd name="connsiteX367" fmla="*/ 1179011 w 2596132"/>
                      <a:gd name="connsiteY367" fmla="*/ 1128549 h 2861662"/>
                      <a:gd name="connsiteX368" fmla="*/ 1198823 w 2596132"/>
                      <a:gd name="connsiteY368" fmla="*/ 1268661 h 2861662"/>
                      <a:gd name="connsiteX369" fmla="*/ 1189784 w 2596132"/>
                      <a:gd name="connsiteY369" fmla="*/ 1331241 h 2861662"/>
                      <a:gd name="connsiteX370" fmla="*/ 1187231 w 2596132"/>
                      <a:gd name="connsiteY370" fmla="*/ 1486688 h 2861662"/>
                      <a:gd name="connsiteX371" fmla="*/ 1209091 w 2596132"/>
                      <a:gd name="connsiteY371" fmla="*/ 1479544 h 2861662"/>
                      <a:gd name="connsiteX372" fmla="*/ 1277347 w 2596132"/>
                      <a:gd name="connsiteY372" fmla="*/ 1469354 h 2861662"/>
                      <a:gd name="connsiteX373" fmla="*/ 1338621 w 2596132"/>
                      <a:gd name="connsiteY373" fmla="*/ 1460020 h 2861662"/>
                      <a:gd name="connsiteX374" fmla="*/ 1344593 w 2596132"/>
                      <a:gd name="connsiteY374" fmla="*/ 1463066 h 2861662"/>
                      <a:gd name="connsiteX375" fmla="*/ 1422956 w 2596132"/>
                      <a:gd name="connsiteY375" fmla="*/ 1453066 h 2861662"/>
                      <a:gd name="connsiteX376" fmla="*/ 1417707 w 2596132"/>
                      <a:gd name="connsiteY376" fmla="*/ 1376199 h 2861662"/>
                      <a:gd name="connsiteX377" fmla="*/ 1424537 w 2596132"/>
                      <a:gd name="connsiteY377" fmla="*/ 1372199 h 2861662"/>
                      <a:gd name="connsiteX378" fmla="*/ 1865592 w 2596132"/>
                      <a:gd name="connsiteY378" fmla="*/ 2205256 h 2861662"/>
                      <a:gd name="connsiteX379" fmla="*/ 1880565 w 2596132"/>
                      <a:gd name="connsiteY379" fmla="*/ 2216304 h 2861662"/>
                      <a:gd name="connsiteX380" fmla="*/ 1964385 w 2596132"/>
                      <a:gd name="connsiteY380" fmla="*/ 2262692 h 2861662"/>
                      <a:gd name="connsiteX381" fmla="*/ 2005828 w 2596132"/>
                      <a:gd name="connsiteY381" fmla="*/ 2213636 h 2861662"/>
                      <a:gd name="connsiteX382" fmla="*/ 2001580 w 2596132"/>
                      <a:gd name="connsiteY382" fmla="*/ 2174109 h 2861662"/>
                      <a:gd name="connsiteX383" fmla="*/ 1965585 w 2596132"/>
                      <a:gd name="connsiteY383" fmla="*/ 2176299 h 2861662"/>
                      <a:gd name="connsiteX384" fmla="*/ 1948564 w 2596132"/>
                      <a:gd name="connsiteY384" fmla="*/ 2167060 h 2861662"/>
                      <a:gd name="connsiteX385" fmla="*/ 1824606 w 2596132"/>
                      <a:gd name="connsiteY385" fmla="*/ 1781679 h 2861662"/>
                      <a:gd name="connsiteX386" fmla="*/ 1854305 w 2596132"/>
                      <a:gd name="connsiteY386" fmla="*/ 2112482 h 2861662"/>
                      <a:gd name="connsiteX387" fmla="*/ 1860144 w 2596132"/>
                      <a:gd name="connsiteY387" fmla="*/ 2151629 h 2861662"/>
                      <a:gd name="connsiteX388" fmla="*/ 1836236 w 2596132"/>
                      <a:gd name="connsiteY388" fmla="*/ 2202970 h 2861662"/>
                      <a:gd name="connsiteX389" fmla="*/ 1847018 w 2596132"/>
                      <a:gd name="connsiteY389" fmla="*/ 2210018 h 2861662"/>
                      <a:gd name="connsiteX390" fmla="*/ 1865592 w 2596132"/>
                      <a:gd name="connsiteY390" fmla="*/ 2205256 h 2861662"/>
                      <a:gd name="connsiteX391" fmla="*/ 1865592 w 2596132"/>
                      <a:gd name="connsiteY391" fmla="*/ 2205256 h 2861662"/>
                      <a:gd name="connsiteX392" fmla="*/ 2160800 w 2596132"/>
                      <a:gd name="connsiteY392" fmla="*/ 2117531 h 2861662"/>
                      <a:gd name="connsiteX393" fmla="*/ 2009848 w 2596132"/>
                      <a:gd name="connsiteY393" fmla="*/ 2154677 h 2861662"/>
                      <a:gd name="connsiteX394" fmla="*/ 2033022 w 2596132"/>
                      <a:gd name="connsiteY394" fmla="*/ 2224019 h 2861662"/>
                      <a:gd name="connsiteX395" fmla="*/ 2038118 w 2596132"/>
                      <a:gd name="connsiteY395" fmla="*/ 2239449 h 2861662"/>
                      <a:gd name="connsiteX396" fmla="*/ 2171954 w 2596132"/>
                      <a:gd name="connsiteY396" fmla="*/ 2183157 h 2861662"/>
                      <a:gd name="connsiteX397" fmla="*/ 2160800 w 2596132"/>
                      <a:gd name="connsiteY397" fmla="*/ 2117531 h 2861662"/>
                      <a:gd name="connsiteX398" fmla="*/ 2160800 w 2596132"/>
                      <a:gd name="connsiteY398" fmla="*/ 2117531 h 2861662"/>
                      <a:gd name="connsiteX399" fmla="*/ 1763131 w 2596132"/>
                      <a:gd name="connsiteY399" fmla="*/ 1064160 h 2861662"/>
                      <a:gd name="connsiteX400" fmla="*/ 1635820 w 2596132"/>
                      <a:gd name="connsiteY400" fmla="*/ 1072446 h 2861662"/>
                      <a:gd name="connsiteX401" fmla="*/ 1803565 w 2596132"/>
                      <a:gd name="connsiteY401" fmla="*/ 1374295 h 2861662"/>
                      <a:gd name="connsiteX402" fmla="*/ 1821663 w 2596132"/>
                      <a:gd name="connsiteY402" fmla="*/ 1718146 h 2861662"/>
                      <a:gd name="connsiteX403" fmla="*/ 1964757 w 2596132"/>
                      <a:gd name="connsiteY403" fmla="*/ 2154487 h 2861662"/>
                      <a:gd name="connsiteX404" fmla="*/ 2084972 w 2596132"/>
                      <a:gd name="connsiteY404" fmla="*/ 2113433 h 2861662"/>
                      <a:gd name="connsiteX405" fmla="*/ 2191442 w 2596132"/>
                      <a:gd name="connsiteY405" fmla="*/ 2078859 h 2861662"/>
                      <a:gd name="connsiteX406" fmla="*/ 2005314 w 2596132"/>
                      <a:gd name="connsiteY406" fmla="*/ 1433730 h 2861662"/>
                      <a:gd name="connsiteX407" fmla="*/ 1948193 w 2596132"/>
                      <a:gd name="connsiteY407" fmla="*/ 1232371 h 2861662"/>
                      <a:gd name="connsiteX408" fmla="*/ 1763141 w 2596132"/>
                      <a:gd name="connsiteY408" fmla="*/ 1064160 h 2861662"/>
                      <a:gd name="connsiteX409" fmla="*/ 1763131 w 2596132"/>
                      <a:gd name="connsiteY409" fmla="*/ 1064160 h 2861662"/>
                      <a:gd name="connsiteX410" fmla="*/ 1241781 w 2596132"/>
                      <a:gd name="connsiteY410" fmla="*/ 2071238 h 2861662"/>
                      <a:gd name="connsiteX411" fmla="*/ 1254763 w 2596132"/>
                      <a:gd name="connsiteY411" fmla="*/ 2081335 h 2861662"/>
                      <a:gd name="connsiteX412" fmla="*/ 1268746 w 2596132"/>
                      <a:gd name="connsiteY412" fmla="*/ 2077810 h 2861662"/>
                      <a:gd name="connsiteX413" fmla="*/ 1267346 w 2596132"/>
                      <a:gd name="connsiteY413" fmla="*/ 2003040 h 2861662"/>
                      <a:gd name="connsiteX414" fmla="*/ 1268317 w 2596132"/>
                      <a:gd name="connsiteY414" fmla="*/ 1908932 h 2861662"/>
                      <a:gd name="connsiteX415" fmla="*/ 1277652 w 2596132"/>
                      <a:gd name="connsiteY415" fmla="*/ 1856640 h 2861662"/>
                      <a:gd name="connsiteX416" fmla="*/ 1261726 w 2596132"/>
                      <a:gd name="connsiteY416" fmla="*/ 1767487 h 2861662"/>
                      <a:gd name="connsiteX417" fmla="*/ 1263679 w 2596132"/>
                      <a:gd name="connsiteY417" fmla="*/ 1759390 h 2861662"/>
                      <a:gd name="connsiteX418" fmla="*/ 1250353 w 2596132"/>
                      <a:gd name="connsiteY418" fmla="*/ 1619659 h 2861662"/>
                      <a:gd name="connsiteX419" fmla="*/ 1237913 w 2596132"/>
                      <a:gd name="connsiteY419" fmla="*/ 1557174 h 2861662"/>
                      <a:gd name="connsiteX420" fmla="*/ 1188717 w 2596132"/>
                      <a:gd name="connsiteY420" fmla="*/ 1533743 h 2861662"/>
                      <a:gd name="connsiteX421" fmla="*/ 1212777 w 2596132"/>
                      <a:gd name="connsiteY421" fmla="*/ 1629470 h 2861662"/>
                      <a:gd name="connsiteX422" fmla="*/ 1199318 w 2596132"/>
                      <a:gd name="connsiteY422" fmla="*/ 1735863 h 2861662"/>
                      <a:gd name="connsiteX423" fmla="*/ 1203890 w 2596132"/>
                      <a:gd name="connsiteY423" fmla="*/ 1791488 h 2861662"/>
                      <a:gd name="connsiteX424" fmla="*/ 1221207 w 2596132"/>
                      <a:gd name="connsiteY424" fmla="*/ 1877024 h 2861662"/>
                      <a:gd name="connsiteX425" fmla="*/ 1225159 w 2596132"/>
                      <a:gd name="connsiteY425" fmla="*/ 2038282 h 2861662"/>
                      <a:gd name="connsiteX426" fmla="*/ 1228341 w 2596132"/>
                      <a:gd name="connsiteY426" fmla="*/ 2080286 h 2861662"/>
                      <a:gd name="connsiteX427" fmla="*/ 1241781 w 2596132"/>
                      <a:gd name="connsiteY427" fmla="*/ 2071238 h 2861662"/>
                      <a:gd name="connsiteX428" fmla="*/ 1241781 w 2596132"/>
                      <a:gd name="connsiteY428" fmla="*/ 2071238 h 2861662"/>
                      <a:gd name="connsiteX429" fmla="*/ 385626 w 2596132"/>
                      <a:gd name="connsiteY429" fmla="*/ 1947413 h 2861662"/>
                      <a:gd name="connsiteX430" fmla="*/ 378377 w 2596132"/>
                      <a:gd name="connsiteY430" fmla="*/ 1967796 h 2861662"/>
                      <a:gd name="connsiteX431" fmla="*/ 388388 w 2596132"/>
                      <a:gd name="connsiteY431" fmla="*/ 1961701 h 2861662"/>
                      <a:gd name="connsiteX432" fmla="*/ 388388 w 2596132"/>
                      <a:gd name="connsiteY432" fmla="*/ 1961701 h 2861662"/>
                      <a:gd name="connsiteX433" fmla="*/ 388721 w 2596132"/>
                      <a:gd name="connsiteY433" fmla="*/ 1960082 h 2861662"/>
                      <a:gd name="connsiteX434" fmla="*/ 389341 w 2596132"/>
                      <a:gd name="connsiteY434" fmla="*/ 1954366 h 2861662"/>
                      <a:gd name="connsiteX435" fmla="*/ 385626 w 2596132"/>
                      <a:gd name="connsiteY435" fmla="*/ 1947413 h 2861662"/>
                      <a:gd name="connsiteX436" fmla="*/ 385626 w 2596132"/>
                      <a:gd name="connsiteY436" fmla="*/ 1947413 h 2861662"/>
                      <a:gd name="connsiteX437" fmla="*/ 529444 w 2596132"/>
                      <a:gd name="connsiteY437" fmla="*/ 1583082 h 2861662"/>
                      <a:gd name="connsiteX438" fmla="*/ 517280 w 2596132"/>
                      <a:gd name="connsiteY438" fmla="*/ 1587368 h 2861662"/>
                      <a:gd name="connsiteX439" fmla="*/ 522700 w 2596132"/>
                      <a:gd name="connsiteY439" fmla="*/ 1918838 h 2861662"/>
                      <a:gd name="connsiteX440" fmla="*/ 546913 w 2596132"/>
                      <a:gd name="connsiteY440" fmla="*/ 1919791 h 2861662"/>
                      <a:gd name="connsiteX441" fmla="*/ 551370 w 2596132"/>
                      <a:gd name="connsiteY441" fmla="*/ 1630802 h 2861662"/>
                      <a:gd name="connsiteX442" fmla="*/ 546532 w 2596132"/>
                      <a:gd name="connsiteY442" fmla="*/ 1585654 h 2861662"/>
                      <a:gd name="connsiteX443" fmla="*/ 529444 w 2596132"/>
                      <a:gd name="connsiteY443" fmla="*/ 1583082 h 2861662"/>
                      <a:gd name="connsiteX444" fmla="*/ 529444 w 2596132"/>
                      <a:gd name="connsiteY444" fmla="*/ 1583082 h 2861662"/>
                      <a:gd name="connsiteX445" fmla="*/ 908806 w 2596132"/>
                      <a:gd name="connsiteY445" fmla="*/ 1736340 h 2861662"/>
                      <a:gd name="connsiteX446" fmla="*/ 913949 w 2596132"/>
                      <a:gd name="connsiteY446" fmla="*/ 1765389 h 2861662"/>
                      <a:gd name="connsiteX447" fmla="*/ 1167428 w 2596132"/>
                      <a:gd name="connsiteY447" fmla="*/ 1764247 h 2861662"/>
                      <a:gd name="connsiteX448" fmla="*/ 1166285 w 2596132"/>
                      <a:gd name="connsiteY448" fmla="*/ 1748246 h 2861662"/>
                      <a:gd name="connsiteX449" fmla="*/ 1136958 w 2596132"/>
                      <a:gd name="connsiteY449" fmla="*/ 1735863 h 2861662"/>
                      <a:gd name="connsiteX450" fmla="*/ 908806 w 2596132"/>
                      <a:gd name="connsiteY450" fmla="*/ 1736340 h 2861662"/>
                      <a:gd name="connsiteX451" fmla="*/ 599053 w 2596132"/>
                      <a:gd name="connsiteY451" fmla="*/ 1760343 h 2861662"/>
                      <a:gd name="connsiteX452" fmla="*/ 817232 w 2596132"/>
                      <a:gd name="connsiteY452" fmla="*/ 1760531 h 2861662"/>
                      <a:gd name="connsiteX453" fmla="*/ 757444 w 2596132"/>
                      <a:gd name="connsiteY453" fmla="*/ 1574794 h 2861662"/>
                      <a:gd name="connsiteX454" fmla="*/ 733374 w 2596132"/>
                      <a:gd name="connsiteY454" fmla="*/ 1577843 h 2861662"/>
                      <a:gd name="connsiteX455" fmla="*/ 723516 w 2596132"/>
                      <a:gd name="connsiteY455" fmla="*/ 1583463 h 2861662"/>
                      <a:gd name="connsiteX456" fmla="*/ 615988 w 2596132"/>
                      <a:gd name="connsiteY456" fmla="*/ 1586226 h 2861662"/>
                      <a:gd name="connsiteX457" fmla="*/ 573478 w 2596132"/>
                      <a:gd name="connsiteY457" fmla="*/ 1596321 h 2861662"/>
                      <a:gd name="connsiteX458" fmla="*/ 566487 w 2596132"/>
                      <a:gd name="connsiteY458" fmla="*/ 1631660 h 2861662"/>
                      <a:gd name="connsiteX459" fmla="*/ 569620 w 2596132"/>
                      <a:gd name="connsiteY459" fmla="*/ 1727766 h 2861662"/>
                      <a:gd name="connsiteX460" fmla="*/ 798411 w 2596132"/>
                      <a:gd name="connsiteY460" fmla="*/ 1722148 h 2861662"/>
                      <a:gd name="connsiteX461" fmla="*/ 808717 w 2596132"/>
                      <a:gd name="connsiteY461" fmla="*/ 1736719 h 2861662"/>
                      <a:gd name="connsiteX462" fmla="*/ 793763 w 2596132"/>
                      <a:gd name="connsiteY462" fmla="*/ 1741481 h 2861662"/>
                      <a:gd name="connsiteX463" fmla="*/ 569630 w 2596132"/>
                      <a:gd name="connsiteY463" fmla="*/ 1729861 h 2861662"/>
                      <a:gd name="connsiteX464" fmla="*/ 569658 w 2596132"/>
                      <a:gd name="connsiteY464" fmla="*/ 1760343 h 2861662"/>
                      <a:gd name="connsiteX465" fmla="*/ 599053 w 2596132"/>
                      <a:gd name="connsiteY465" fmla="*/ 1760343 h 2861662"/>
                      <a:gd name="connsiteX466" fmla="*/ 599053 w 2596132"/>
                      <a:gd name="connsiteY466" fmla="*/ 1760343 h 2861662"/>
                      <a:gd name="connsiteX467" fmla="*/ 866381 w 2596132"/>
                      <a:gd name="connsiteY467" fmla="*/ 1580319 h 2861662"/>
                      <a:gd name="connsiteX468" fmla="*/ 866381 w 2596132"/>
                      <a:gd name="connsiteY468" fmla="*/ 1580319 h 2861662"/>
                      <a:gd name="connsiteX469" fmla="*/ 905138 w 2596132"/>
                      <a:gd name="connsiteY469" fmla="*/ 1717860 h 2861662"/>
                      <a:gd name="connsiteX470" fmla="*/ 1118108 w 2596132"/>
                      <a:gd name="connsiteY470" fmla="*/ 1717195 h 2861662"/>
                      <a:gd name="connsiteX471" fmla="*/ 1076493 w 2596132"/>
                      <a:gd name="connsiteY471" fmla="*/ 1691001 h 2861662"/>
                      <a:gd name="connsiteX472" fmla="*/ 1051128 w 2596132"/>
                      <a:gd name="connsiteY472" fmla="*/ 1675379 h 2861662"/>
                      <a:gd name="connsiteX473" fmla="*/ 1052043 w 2596132"/>
                      <a:gd name="connsiteY473" fmla="*/ 1591653 h 2861662"/>
                      <a:gd name="connsiteX474" fmla="*/ 866381 w 2596132"/>
                      <a:gd name="connsiteY474" fmla="*/ 1580319 h 2861662"/>
                      <a:gd name="connsiteX475" fmla="*/ 866381 w 2596132"/>
                      <a:gd name="connsiteY475" fmla="*/ 1580319 h 2861662"/>
                      <a:gd name="connsiteX476" fmla="*/ 496945 w 2596132"/>
                      <a:gd name="connsiteY476" fmla="*/ 1650710 h 2861662"/>
                      <a:gd name="connsiteX477" fmla="*/ 503888 w 2596132"/>
                      <a:gd name="connsiteY477" fmla="*/ 1651566 h 2861662"/>
                      <a:gd name="connsiteX478" fmla="*/ 507498 w 2596132"/>
                      <a:gd name="connsiteY478" fmla="*/ 1587654 h 2861662"/>
                      <a:gd name="connsiteX479" fmla="*/ 500983 w 2596132"/>
                      <a:gd name="connsiteY479" fmla="*/ 1586512 h 2861662"/>
                      <a:gd name="connsiteX480" fmla="*/ 480857 w 2596132"/>
                      <a:gd name="connsiteY480" fmla="*/ 1571938 h 2861662"/>
                      <a:gd name="connsiteX481" fmla="*/ 475332 w 2596132"/>
                      <a:gd name="connsiteY481" fmla="*/ 1563746 h 2861662"/>
                      <a:gd name="connsiteX482" fmla="*/ 471075 w 2596132"/>
                      <a:gd name="connsiteY482" fmla="*/ 1566604 h 2861662"/>
                      <a:gd name="connsiteX483" fmla="*/ 474332 w 2596132"/>
                      <a:gd name="connsiteY483" fmla="*/ 1596893 h 2861662"/>
                      <a:gd name="connsiteX484" fmla="*/ 496945 w 2596132"/>
                      <a:gd name="connsiteY484" fmla="*/ 1650710 h 2861662"/>
                      <a:gd name="connsiteX485" fmla="*/ 496945 w 2596132"/>
                      <a:gd name="connsiteY485" fmla="*/ 1650710 h 2861662"/>
                      <a:gd name="connsiteX486" fmla="*/ 1122023 w 2596132"/>
                      <a:gd name="connsiteY486" fmla="*/ 1556125 h 2861662"/>
                      <a:gd name="connsiteX487" fmla="*/ 1113241 w 2596132"/>
                      <a:gd name="connsiteY487" fmla="*/ 1558316 h 2861662"/>
                      <a:gd name="connsiteX488" fmla="*/ 1158446 w 2596132"/>
                      <a:gd name="connsiteY488" fmla="*/ 1599751 h 2861662"/>
                      <a:gd name="connsiteX489" fmla="*/ 1156913 w 2596132"/>
                      <a:gd name="connsiteY489" fmla="*/ 1632230 h 2861662"/>
                      <a:gd name="connsiteX490" fmla="*/ 1159208 w 2596132"/>
                      <a:gd name="connsiteY490" fmla="*/ 1636041 h 2861662"/>
                      <a:gd name="connsiteX491" fmla="*/ 1166866 w 2596132"/>
                      <a:gd name="connsiteY491" fmla="*/ 1631279 h 2861662"/>
                      <a:gd name="connsiteX492" fmla="*/ 1170600 w 2596132"/>
                      <a:gd name="connsiteY492" fmla="*/ 1620610 h 2861662"/>
                      <a:gd name="connsiteX493" fmla="*/ 1171200 w 2596132"/>
                      <a:gd name="connsiteY493" fmla="*/ 1614133 h 2861662"/>
                      <a:gd name="connsiteX494" fmla="*/ 1167409 w 2596132"/>
                      <a:gd name="connsiteY494" fmla="*/ 1598606 h 2861662"/>
                      <a:gd name="connsiteX495" fmla="*/ 1126176 w 2596132"/>
                      <a:gd name="connsiteY495" fmla="*/ 1559746 h 2861662"/>
                      <a:gd name="connsiteX496" fmla="*/ 1122385 w 2596132"/>
                      <a:gd name="connsiteY496" fmla="*/ 1561841 h 2861662"/>
                      <a:gd name="connsiteX497" fmla="*/ 1122023 w 2596132"/>
                      <a:gd name="connsiteY497" fmla="*/ 1556125 h 2861662"/>
                      <a:gd name="connsiteX498" fmla="*/ 1122023 w 2596132"/>
                      <a:gd name="connsiteY498" fmla="*/ 1556125 h 2861662"/>
                      <a:gd name="connsiteX499" fmla="*/ 600900 w 2596132"/>
                      <a:gd name="connsiteY499" fmla="*/ 1229513 h 2861662"/>
                      <a:gd name="connsiteX500" fmla="*/ 601691 w 2596132"/>
                      <a:gd name="connsiteY500" fmla="*/ 1236277 h 2861662"/>
                      <a:gd name="connsiteX501" fmla="*/ 606549 w 2596132"/>
                      <a:gd name="connsiteY501" fmla="*/ 1245802 h 2861662"/>
                      <a:gd name="connsiteX502" fmla="*/ 844588 w 2596132"/>
                      <a:gd name="connsiteY502" fmla="*/ 1525932 h 2861662"/>
                      <a:gd name="connsiteX503" fmla="*/ 1075426 w 2596132"/>
                      <a:gd name="connsiteY503" fmla="*/ 1494117 h 2861662"/>
                      <a:gd name="connsiteX504" fmla="*/ 1075445 w 2596132"/>
                      <a:gd name="connsiteY504" fmla="*/ 1494117 h 2861662"/>
                      <a:gd name="connsiteX505" fmla="*/ 1101363 w 2596132"/>
                      <a:gd name="connsiteY505" fmla="*/ 1492880 h 2861662"/>
                      <a:gd name="connsiteX506" fmla="*/ 1110202 w 2596132"/>
                      <a:gd name="connsiteY506" fmla="*/ 1342671 h 2861662"/>
                      <a:gd name="connsiteX507" fmla="*/ 1101277 w 2596132"/>
                      <a:gd name="connsiteY507" fmla="*/ 1301713 h 2861662"/>
                      <a:gd name="connsiteX508" fmla="*/ 1096239 w 2596132"/>
                      <a:gd name="connsiteY508" fmla="*/ 1143978 h 2861662"/>
                      <a:gd name="connsiteX509" fmla="*/ 868258 w 2596132"/>
                      <a:gd name="connsiteY509" fmla="*/ 1190748 h 2861662"/>
                      <a:gd name="connsiteX510" fmla="*/ 868258 w 2596132"/>
                      <a:gd name="connsiteY510" fmla="*/ 1190748 h 2861662"/>
                      <a:gd name="connsiteX511" fmla="*/ 600900 w 2596132"/>
                      <a:gd name="connsiteY511" fmla="*/ 1229513 h 2861662"/>
                      <a:gd name="connsiteX512" fmla="*/ 600900 w 2596132"/>
                      <a:gd name="connsiteY512" fmla="*/ 1229513 h 2861662"/>
                      <a:gd name="connsiteX513" fmla="*/ 1121937 w 2596132"/>
                      <a:gd name="connsiteY513" fmla="*/ 1347529 h 2861662"/>
                      <a:gd name="connsiteX514" fmla="*/ 1121718 w 2596132"/>
                      <a:gd name="connsiteY514" fmla="*/ 1521074 h 2861662"/>
                      <a:gd name="connsiteX515" fmla="*/ 1166076 w 2596132"/>
                      <a:gd name="connsiteY515" fmla="*/ 1525169 h 2861662"/>
                      <a:gd name="connsiteX516" fmla="*/ 1168267 w 2596132"/>
                      <a:gd name="connsiteY516" fmla="*/ 1345529 h 2861662"/>
                      <a:gd name="connsiteX517" fmla="*/ 1156932 w 2596132"/>
                      <a:gd name="connsiteY517" fmla="*/ 1346289 h 2861662"/>
                      <a:gd name="connsiteX518" fmla="*/ 1121937 w 2596132"/>
                      <a:gd name="connsiteY518" fmla="*/ 1347529 h 2861662"/>
                      <a:gd name="connsiteX519" fmla="*/ 1121937 w 2596132"/>
                      <a:gd name="connsiteY519" fmla="*/ 1347529 h 2861662"/>
                      <a:gd name="connsiteX520" fmla="*/ 604501 w 2596132"/>
                      <a:gd name="connsiteY520" fmla="*/ 1382771 h 2861662"/>
                      <a:gd name="connsiteX521" fmla="*/ 604501 w 2596132"/>
                      <a:gd name="connsiteY521" fmla="*/ 1382771 h 2861662"/>
                      <a:gd name="connsiteX522" fmla="*/ 723220 w 2596132"/>
                      <a:gd name="connsiteY522" fmla="*/ 1511358 h 2861662"/>
                      <a:gd name="connsiteX523" fmla="*/ 604501 w 2596132"/>
                      <a:gd name="connsiteY523" fmla="*/ 1382771 h 2861662"/>
                      <a:gd name="connsiteX524" fmla="*/ 604501 w 2596132"/>
                      <a:gd name="connsiteY524" fmla="*/ 1382771 h 2861662"/>
                      <a:gd name="connsiteX525" fmla="*/ 1123937 w 2596132"/>
                      <a:gd name="connsiteY525" fmla="*/ 1325811 h 2861662"/>
                      <a:gd name="connsiteX526" fmla="*/ 1125918 w 2596132"/>
                      <a:gd name="connsiteY526" fmla="*/ 1326288 h 2861662"/>
                      <a:gd name="connsiteX527" fmla="*/ 1125928 w 2596132"/>
                      <a:gd name="connsiteY527" fmla="*/ 1326288 h 2861662"/>
                      <a:gd name="connsiteX528" fmla="*/ 1144721 w 2596132"/>
                      <a:gd name="connsiteY528" fmla="*/ 1327335 h 2861662"/>
                      <a:gd name="connsiteX529" fmla="*/ 1176991 w 2596132"/>
                      <a:gd name="connsiteY529" fmla="*/ 1297904 h 2861662"/>
                      <a:gd name="connsiteX530" fmla="*/ 1165352 w 2596132"/>
                      <a:gd name="connsiteY530" fmla="*/ 1197129 h 2861662"/>
                      <a:gd name="connsiteX531" fmla="*/ 1083342 w 2596132"/>
                      <a:gd name="connsiteY531" fmla="*/ 1012345 h 2861662"/>
                      <a:gd name="connsiteX532" fmla="*/ 1078227 w 2596132"/>
                      <a:gd name="connsiteY532" fmla="*/ 1012345 h 2861662"/>
                      <a:gd name="connsiteX533" fmla="*/ 1074255 w 2596132"/>
                      <a:gd name="connsiteY533" fmla="*/ 1063588 h 2861662"/>
                      <a:gd name="connsiteX534" fmla="*/ 1117632 w 2596132"/>
                      <a:gd name="connsiteY534" fmla="*/ 1195510 h 2861662"/>
                      <a:gd name="connsiteX535" fmla="*/ 1123413 w 2596132"/>
                      <a:gd name="connsiteY535" fmla="*/ 1324098 h 2861662"/>
                      <a:gd name="connsiteX536" fmla="*/ 1123937 w 2596132"/>
                      <a:gd name="connsiteY536" fmla="*/ 1325811 h 2861662"/>
                      <a:gd name="connsiteX537" fmla="*/ 571401 w 2596132"/>
                      <a:gd name="connsiteY537" fmla="*/ 1077685 h 2861662"/>
                      <a:gd name="connsiteX538" fmla="*/ 595938 w 2596132"/>
                      <a:gd name="connsiteY538" fmla="*/ 1197701 h 2861662"/>
                      <a:gd name="connsiteX539" fmla="*/ 621512 w 2596132"/>
                      <a:gd name="connsiteY539" fmla="*/ 1203986 h 2861662"/>
                      <a:gd name="connsiteX540" fmla="*/ 679739 w 2596132"/>
                      <a:gd name="connsiteY540" fmla="*/ 1200082 h 2861662"/>
                      <a:gd name="connsiteX541" fmla="*/ 1093867 w 2596132"/>
                      <a:gd name="connsiteY541" fmla="*/ 1120833 h 2861662"/>
                      <a:gd name="connsiteX542" fmla="*/ 1067206 w 2596132"/>
                      <a:gd name="connsiteY542" fmla="*/ 1069969 h 2861662"/>
                      <a:gd name="connsiteX543" fmla="*/ 979605 w 2596132"/>
                      <a:gd name="connsiteY543" fmla="*/ 1085305 h 2861662"/>
                      <a:gd name="connsiteX544" fmla="*/ 879830 w 2596132"/>
                      <a:gd name="connsiteY544" fmla="*/ 1086163 h 2861662"/>
                      <a:gd name="connsiteX545" fmla="*/ 571401 w 2596132"/>
                      <a:gd name="connsiteY545" fmla="*/ 1077685 h 2861662"/>
                      <a:gd name="connsiteX546" fmla="*/ 1092476 w 2596132"/>
                      <a:gd name="connsiteY546" fmla="*/ 137282 h 2861662"/>
                      <a:gd name="connsiteX547" fmla="*/ 1092476 w 2596132"/>
                      <a:gd name="connsiteY547" fmla="*/ 137282 h 2861662"/>
                      <a:gd name="connsiteX548" fmla="*/ 1094334 w 2596132"/>
                      <a:gd name="connsiteY548" fmla="*/ 146044 h 2861662"/>
                      <a:gd name="connsiteX549" fmla="*/ 1270213 w 2596132"/>
                      <a:gd name="connsiteY549" fmla="*/ 1097593 h 2861662"/>
                      <a:gd name="connsiteX550" fmla="*/ 1273232 w 2596132"/>
                      <a:gd name="connsiteY550" fmla="*/ 1101211 h 2861662"/>
                      <a:gd name="connsiteX551" fmla="*/ 1344927 w 2596132"/>
                      <a:gd name="connsiteY551" fmla="*/ 1088735 h 2861662"/>
                      <a:gd name="connsiteX552" fmla="*/ 1351251 w 2596132"/>
                      <a:gd name="connsiteY552" fmla="*/ 1070636 h 2861662"/>
                      <a:gd name="connsiteX553" fmla="*/ 1352347 w 2596132"/>
                      <a:gd name="connsiteY553" fmla="*/ 1067683 h 2861662"/>
                      <a:gd name="connsiteX554" fmla="*/ 1318762 w 2596132"/>
                      <a:gd name="connsiteY554" fmla="*/ 733262 h 2861662"/>
                      <a:gd name="connsiteX555" fmla="*/ 1303836 w 2596132"/>
                      <a:gd name="connsiteY555" fmla="*/ 499232 h 2861662"/>
                      <a:gd name="connsiteX556" fmla="*/ 1352118 w 2596132"/>
                      <a:gd name="connsiteY556" fmla="*/ 805176 h 2861662"/>
                      <a:gd name="connsiteX557" fmla="*/ 1696914 w 2596132"/>
                      <a:gd name="connsiteY557" fmla="*/ 807652 h 2861662"/>
                      <a:gd name="connsiteX558" fmla="*/ 1869726 w 2596132"/>
                      <a:gd name="connsiteY558" fmla="*/ 519044 h 2861662"/>
                      <a:gd name="connsiteX559" fmla="*/ 1756273 w 2596132"/>
                      <a:gd name="connsiteY559" fmla="*/ 411983 h 2861662"/>
                      <a:gd name="connsiteX560" fmla="*/ 1747044 w 2596132"/>
                      <a:gd name="connsiteY560" fmla="*/ 401791 h 2861662"/>
                      <a:gd name="connsiteX561" fmla="*/ 1719764 w 2596132"/>
                      <a:gd name="connsiteY561" fmla="*/ 441226 h 2861662"/>
                      <a:gd name="connsiteX562" fmla="*/ 1719764 w 2596132"/>
                      <a:gd name="connsiteY562" fmla="*/ 441226 h 2861662"/>
                      <a:gd name="connsiteX563" fmla="*/ 1527969 w 2596132"/>
                      <a:gd name="connsiteY563" fmla="*/ 628105 h 2861662"/>
                      <a:gd name="connsiteX564" fmla="*/ 1490859 w 2596132"/>
                      <a:gd name="connsiteY564" fmla="*/ 660301 h 2861662"/>
                      <a:gd name="connsiteX565" fmla="*/ 1424003 w 2596132"/>
                      <a:gd name="connsiteY565" fmla="*/ 607246 h 2861662"/>
                      <a:gd name="connsiteX566" fmla="*/ 1361224 w 2596132"/>
                      <a:gd name="connsiteY566" fmla="*/ 483326 h 2861662"/>
                      <a:gd name="connsiteX567" fmla="*/ 1328725 w 2596132"/>
                      <a:gd name="connsiteY567" fmla="*/ 408649 h 2861662"/>
                      <a:gd name="connsiteX568" fmla="*/ 1224874 w 2596132"/>
                      <a:gd name="connsiteY568" fmla="*/ 220625 h 2861662"/>
                      <a:gd name="connsiteX569" fmla="*/ 1092476 w 2596132"/>
                      <a:gd name="connsiteY569" fmla="*/ 137282 h 2861662"/>
                      <a:gd name="connsiteX570" fmla="*/ 1092476 w 2596132"/>
                      <a:gd name="connsiteY570" fmla="*/ 137282 h 2861662"/>
                      <a:gd name="connsiteX571" fmla="*/ 1378779 w 2596132"/>
                      <a:gd name="connsiteY571" fmla="*/ 1032441 h 2861662"/>
                      <a:gd name="connsiteX572" fmla="*/ 1380474 w 2596132"/>
                      <a:gd name="connsiteY572" fmla="*/ 1046728 h 2861662"/>
                      <a:gd name="connsiteX573" fmla="*/ 1379312 w 2596132"/>
                      <a:gd name="connsiteY573" fmla="*/ 1083973 h 2861662"/>
                      <a:gd name="connsiteX574" fmla="*/ 1632515 w 2596132"/>
                      <a:gd name="connsiteY574" fmla="*/ 1072162 h 2861662"/>
                      <a:gd name="connsiteX575" fmla="*/ 1800060 w 2596132"/>
                      <a:gd name="connsiteY575" fmla="*/ 1040729 h 2861662"/>
                      <a:gd name="connsiteX576" fmla="*/ 1809652 w 2596132"/>
                      <a:gd name="connsiteY576" fmla="*/ 1017488 h 2861662"/>
                      <a:gd name="connsiteX577" fmla="*/ 1378779 w 2596132"/>
                      <a:gd name="connsiteY577" fmla="*/ 1032441 h 2861662"/>
                      <a:gd name="connsiteX578" fmla="*/ 892042 w 2596132"/>
                      <a:gd name="connsiteY578" fmla="*/ 868802 h 2861662"/>
                      <a:gd name="connsiteX579" fmla="*/ 763464 w 2596132"/>
                      <a:gd name="connsiteY579" fmla="*/ 971863 h 2861662"/>
                      <a:gd name="connsiteX580" fmla="*/ 767216 w 2596132"/>
                      <a:gd name="connsiteY580" fmla="*/ 979388 h 2861662"/>
                      <a:gd name="connsiteX581" fmla="*/ 833758 w 2596132"/>
                      <a:gd name="connsiteY581" fmla="*/ 998438 h 2861662"/>
                      <a:gd name="connsiteX582" fmla="*/ 897757 w 2596132"/>
                      <a:gd name="connsiteY582" fmla="*/ 1032536 h 2861662"/>
                      <a:gd name="connsiteX583" fmla="*/ 938685 w 2596132"/>
                      <a:gd name="connsiteY583" fmla="*/ 1062541 h 2861662"/>
                      <a:gd name="connsiteX584" fmla="*/ 933132 w 2596132"/>
                      <a:gd name="connsiteY584" fmla="*/ 1032822 h 2861662"/>
                      <a:gd name="connsiteX585" fmla="*/ 924950 w 2596132"/>
                      <a:gd name="connsiteY585" fmla="*/ 997199 h 2861662"/>
                      <a:gd name="connsiteX586" fmla="*/ 1008047 w 2596132"/>
                      <a:gd name="connsiteY586" fmla="*/ 1056063 h 2861662"/>
                      <a:gd name="connsiteX587" fmla="*/ 1012228 w 2596132"/>
                      <a:gd name="connsiteY587" fmla="*/ 1050540 h 2861662"/>
                      <a:gd name="connsiteX588" fmla="*/ 962136 w 2596132"/>
                      <a:gd name="connsiteY588" fmla="*/ 993008 h 2861662"/>
                      <a:gd name="connsiteX589" fmla="*/ 973737 w 2596132"/>
                      <a:gd name="connsiteY589" fmla="*/ 978912 h 2861662"/>
                      <a:gd name="connsiteX590" fmla="*/ 1052928 w 2596132"/>
                      <a:gd name="connsiteY590" fmla="*/ 1039489 h 2861662"/>
                      <a:gd name="connsiteX591" fmla="*/ 1057291 w 2596132"/>
                      <a:gd name="connsiteY591" fmla="*/ 1035108 h 2861662"/>
                      <a:gd name="connsiteX592" fmla="*/ 1009123 w 2596132"/>
                      <a:gd name="connsiteY592" fmla="*/ 975577 h 2861662"/>
                      <a:gd name="connsiteX593" fmla="*/ 1019000 w 2596132"/>
                      <a:gd name="connsiteY593" fmla="*/ 966624 h 2861662"/>
                      <a:gd name="connsiteX594" fmla="*/ 1083646 w 2596132"/>
                      <a:gd name="connsiteY594" fmla="*/ 991769 h 2861662"/>
                      <a:gd name="connsiteX595" fmla="*/ 892042 w 2596132"/>
                      <a:gd name="connsiteY595" fmla="*/ 868802 h 2861662"/>
                      <a:gd name="connsiteX596" fmla="*/ 892042 w 2596132"/>
                      <a:gd name="connsiteY596" fmla="*/ 868802 h 2861662"/>
                      <a:gd name="connsiteX597" fmla="*/ 636857 w 2596132"/>
                      <a:gd name="connsiteY597" fmla="*/ 629059 h 2861662"/>
                      <a:gd name="connsiteX598" fmla="*/ 588318 w 2596132"/>
                      <a:gd name="connsiteY598" fmla="*/ 740501 h 2861662"/>
                      <a:gd name="connsiteX599" fmla="*/ 588318 w 2596132"/>
                      <a:gd name="connsiteY599" fmla="*/ 740501 h 2861662"/>
                      <a:gd name="connsiteX600" fmla="*/ 560238 w 2596132"/>
                      <a:gd name="connsiteY600" fmla="*/ 791553 h 2861662"/>
                      <a:gd name="connsiteX601" fmla="*/ 584594 w 2596132"/>
                      <a:gd name="connsiteY601" fmla="*/ 806032 h 2861662"/>
                      <a:gd name="connsiteX602" fmla="*/ 584613 w 2596132"/>
                      <a:gd name="connsiteY602" fmla="*/ 806032 h 2861662"/>
                      <a:gd name="connsiteX603" fmla="*/ 839740 w 2596132"/>
                      <a:gd name="connsiteY603" fmla="*/ 831939 h 2861662"/>
                      <a:gd name="connsiteX604" fmla="*/ 859295 w 2596132"/>
                      <a:gd name="connsiteY604" fmla="*/ 841369 h 2861662"/>
                      <a:gd name="connsiteX605" fmla="*/ 1058329 w 2596132"/>
                      <a:gd name="connsiteY605" fmla="*/ 919950 h 2861662"/>
                      <a:gd name="connsiteX606" fmla="*/ 1101849 w 2596132"/>
                      <a:gd name="connsiteY606" fmla="*/ 1010533 h 2861662"/>
                      <a:gd name="connsiteX607" fmla="*/ 1137853 w 2596132"/>
                      <a:gd name="connsiteY607" fmla="*/ 1029013 h 2861662"/>
                      <a:gd name="connsiteX608" fmla="*/ 738946 w 2596132"/>
                      <a:gd name="connsiteY608" fmla="*/ 69656 h 2861662"/>
                      <a:gd name="connsiteX609" fmla="*/ 697979 w 2596132"/>
                      <a:gd name="connsiteY609" fmla="*/ 94133 h 2861662"/>
                      <a:gd name="connsiteX610" fmla="*/ 697979 w 2596132"/>
                      <a:gd name="connsiteY610" fmla="*/ 94133 h 2861662"/>
                      <a:gd name="connsiteX611" fmla="*/ 541283 w 2596132"/>
                      <a:gd name="connsiteY611" fmla="*/ 182049 h 2861662"/>
                      <a:gd name="connsiteX612" fmla="*/ 362680 w 2596132"/>
                      <a:gd name="connsiteY612" fmla="*/ 552096 h 2861662"/>
                      <a:gd name="connsiteX613" fmla="*/ 339458 w 2596132"/>
                      <a:gd name="connsiteY613" fmla="*/ 656871 h 2861662"/>
                      <a:gd name="connsiteX614" fmla="*/ 383664 w 2596132"/>
                      <a:gd name="connsiteY614" fmla="*/ 967671 h 2861662"/>
                      <a:gd name="connsiteX615" fmla="*/ 750452 w 2596132"/>
                      <a:gd name="connsiteY615" fmla="*/ 965957 h 2861662"/>
                      <a:gd name="connsiteX616" fmla="*/ 834168 w 2596132"/>
                      <a:gd name="connsiteY616" fmla="*/ 854610 h 2861662"/>
                      <a:gd name="connsiteX617" fmla="*/ 560410 w 2596132"/>
                      <a:gd name="connsiteY617" fmla="*/ 819654 h 2861662"/>
                      <a:gd name="connsiteX618" fmla="*/ 509641 w 2596132"/>
                      <a:gd name="connsiteY618" fmla="*/ 790984 h 2861662"/>
                      <a:gd name="connsiteX619" fmla="*/ 535073 w 2596132"/>
                      <a:gd name="connsiteY619" fmla="*/ 789458 h 2861662"/>
                      <a:gd name="connsiteX620" fmla="*/ 549580 w 2596132"/>
                      <a:gd name="connsiteY620" fmla="*/ 748882 h 2861662"/>
                      <a:gd name="connsiteX621" fmla="*/ 699075 w 2596132"/>
                      <a:gd name="connsiteY621" fmla="*/ 366930 h 2861662"/>
                      <a:gd name="connsiteX622" fmla="*/ 639200 w 2596132"/>
                      <a:gd name="connsiteY622" fmla="*/ 622201 h 2861662"/>
                      <a:gd name="connsiteX623" fmla="*/ 709285 w 2596132"/>
                      <a:gd name="connsiteY623" fmla="*/ 689255 h 2861662"/>
                      <a:gd name="connsiteX624" fmla="*/ 782904 w 2596132"/>
                      <a:gd name="connsiteY624" fmla="*/ 768980 h 2861662"/>
                      <a:gd name="connsiteX625" fmla="*/ 636857 w 2596132"/>
                      <a:gd name="connsiteY625" fmla="*/ 629059 h 2861662"/>
                      <a:gd name="connsiteX626" fmla="*/ 1357976 w 2596132"/>
                      <a:gd name="connsiteY626" fmla="*/ 854705 h 2861662"/>
                      <a:gd name="connsiteX627" fmla="*/ 1357976 w 2596132"/>
                      <a:gd name="connsiteY627" fmla="*/ 854705 h 2861662"/>
                      <a:gd name="connsiteX628" fmla="*/ 1369130 w 2596132"/>
                      <a:gd name="connsiteY628" fmla="*/ 950051 h 2861662"/>
                      <a:gd name="connsiteX629" fmla="*/ 1448463 w 2596132"/>
                      <a:gd name="connsiteY629" fmla="*/ 942526 h 2861662"/>
                      <a:gd name="connsiteX630" fmla="*/ 1357976 w 2596132"/>
                      <a:gd name="connsiteY630" fmla="*/ 854705 h 2861662"/>
                      <a:gd name="connsiteX631" fmla="*/ 1357976 w 2596132"/>
                      <a:gd name="connsiteY631" fmla="*/ 854705 h 2861662"/>
                      <a:gd name="connsiteX632" fmla="*/ 1884194 w 2596132"/>
                      <a:gd name="connsiteY632" fmla="*/ 154236 h 2861662"/>
                      <a:gd name="connsiteX633" fmla="*/ 1814576 w 2596132"/>
                      <a:gd name="connsiteY633" fmla="*/ 267869 h 2861662"/>
                      <a:gd name="connsiteX634" fmla="*/ 1764017 w 2596132"/>
                      <a:gd name="connsiteY634" fmla="*/ 370549 h 2861662"/>
                      <a:gd name="connsiteX635" fmla="*/ 1771999 w 2596132"/>
                      <a:gd name="connsiteY635" fmla="*/ 388552 h 2861662"/>
                      <a:gd name="connsiteX636" fmla="*/ 1779914 w 2596132"/>
                      <a:gd name="connsiteY636" fmla="*/ 403696 h 2861662"/>
                      <a:gd name="connsiteX637" fmla="*/ 1798850 w 2596132"/>
                      <a:gd name="connsiteY637" fmla="*/ 429699 h 2861662"/>
                      <a:gd name="connsiteX638" fmla="*/ 1798850 w 2596132"/>
                      <a:gd name="connsiteY638" fmla="*/ 429699 h 2861662"/>
                      <a:gd name="connsiteX639" fmla="*/ 1858839 w 2596132"/>
                      <a:gd name="connsiteY639" fmla="*/ 485898 h 2861662"/>
                      <a:gd name="connsiteX640" fmla="*/ 2049148 w 2596132"/>
                      <a:gd name="connsiteY640" fmla="*/ 377120 h 2861662"/>
                      <a:gd name="connsiteX641" fmla="*/ 2154742 w 2596132"/>
                      <a:gd name="connsiteY641" fmla="*/ 341783 h 2861662"/>
                      <a:gd name="connsiteX642" fmla="*/ 2077618 w 2596132"/>
                      <a:gd name="connsiteY642" fmla="*/ 345308 h 2861662"/>
                      <a:gd name="connsiteX643" fmla="*/ 2070198 w 2596132"/>
                      <a:gd name="connsiteY643" fmla="*/ 338355 h 2861662"/>
                      <a:gd name="connsiteX644" fmla="*/ 2075590 w 2596132"/>
                      <a:gd name="connsiteY644" fmla="*/ 330258 h 2861662"/>
                      <a:gd name="connsiteX645" fmla="*/ 2180755 w 2596132"/>
                      <a:gd name="connsiteY645" fmla="*/ 279871 h 2861662"/>
                      <a:gd name="connsiteX646" fmla="*/ 2025926 w 2596132"/>
                      <a:gd name="connsiteY646" fmla="*/ 311971 h 2861662"/>
                      <a:gd name="connsiteX647" fmla="*/ 2017925 w 2596132"/>
                      <a:gd name="connsiteY647" fmla="*/ 297683 h 2861662"/>
                      <a:gd name="connsiteX648" fmla="*/ 2144465 w 2596132"/>
                      <a:gd name="connsiteY648" fmla="*/ 203861 h 2861662"/>
                      <a:gd name="connsiteX649" fmla="*/ 2029203 w 2596132"/>
                      <a:gd name="connsiteY649" fmla="*/ 263107 h 2861662"/>
                      <a:gd name="connsiteX650" fmla="*/ 1978882 w 2596132"/>
                      <a:gd name="connsiteY650" fmla="*/ 266155 h 2861662"/>
                      <a:gd name="connsiteX651" fmla="*/ 1982616 w 2596132"/>
                      <a:gd name="connsiteY651" fmla="*/ 255202 h 2861662"/>
                      <a:gd name="connsiteX652" fmla="*/ 2085648 w 2596132"/>
                      <a:gd name="connsiteY652" fmla="*/ 152618 h 2861662"/>
                      <a:gd name="connsiteX653" fmla="*/ 1880232 w 2596132"/>
                      <a:gd name="connsiteY653" fmla="*/ 269490 h 2861662"/>
                      <a:gd name="connsiteX654" fmla="*/ 1870373 w 2596132"/>
                      <a:gd name="connsiteY654" fmla="*/ 256630 h 2861662"/>
                      <a:gd name="connsiteX655" fmla="*/ 1880479 w 2596132"/>
                      <a:gd name="connsiteY655" fmla="*/ 200243 h 2861662"/>
                      <a:gd name="connsiteX656" fmla="*/ 1883042 w 2596132"/>
                      <a:gd name="connsiteY656" fmla="*/ 185574 h 2861662"/>
                      <a:gd name="connsiteX657" fmla="*/ 1883289 w 2596132"/>
                      <a:gd name="connsiteY657" fmla="*/ 184335 h 2861662"/>
                      <a:gd name="connsiteX658" fmla="*/ 1883289 w 2596132"/>
                      <a:gd name="connsiteY658" fmla="*/ 184239 h 2861662"/>
                      <a:gd name="connsiteX659" fmla="*/ 1884175 w 2596132"/>
                      <a:gd name="connsiteY659" fmla="*/ 154236 h 2861662"/>
                      <a:gd name="connsiteX660" fmla="*/ 1884194 w 2596132"/>
                      <a:gd name="connsiteY660" fmla="*/ 154236 h 2861662"/>
                      <a:gd name="connsiteX661" fmla="*/ 772169 w 2596132"/>
                      <a:gd name="connsiteY661" fmla="*/ 620675 h 2861662"/>
                      <a:gd name="connsiteX662" fmla="*/ 763911 w 2596132"/>
                      <a:gd name="connsiteY662" fmla="*/ 614580 h 2861662"/>
                      <a:gd name="connsiteX663" fmla="*/ 716324 w 2596132"/>
                      <a:gd name="connsiteY663" fmla="*/ 514377 h 2861662"/>
                      <a:gd name="connsiteX664" fmla="*/ 730764 w 2596132"/>
                      <a:gd name="connsiteY664" fmla="*/ 514377 h 2861662"/>
                      <a:gd name="connsiteX665" fmla="*/ 778570 w 2596132"/>
                      <a:gd name="connsiteY665" fmla="*/ 610295 h 2861662"/>
                      <a:gd name="connsiteX666" fmla="*/ 772169 w 2596132"/>
                      <a:gd name="connsiteY666" fmla="*/ 620675 h 2861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</a:cxnLst>
                    <a:rect l="l" t="t" r="r" b="b"/>
                    <a:pathLst>
                      <a:path w="2596132" h="2861662">
                        <a:moveTo>
                          <a:pt x="1358166" y="2864862"/>
                        </a:moveTo>
                        <a:cubicBezTo>
                          <a:pt x="1161266" y="2862862"/>
                          <a:pt x="1084047" y="2591588"/>
                          <a:pt x="1185878" y="2447285"/>
                        </a:cubicBezTo>
                        <a:cubicBezTo>
                          <a:pt x="1170857" y="2403850"/>
                          <a:pt x="1135243" y="2322983"/>
                          <a:pt x="1189717" y="2291550"/>
                        </a:cubicBezTo>
                        <a:cubicBezTo>
                          <a:pt x="1178877" y="2274788"/>
                          <a:pt x="1181497" y="2254118"/>
                          <a:pt x="1181916" y="2235163"/>
                        </a:cubicBezTo>
                        <a:cubicBezTo>
                          <a:pt x="1082256" y="2237640"/>
                          <a:pt x="1072102" y="2406232"/>
                          <a:pt x="1017162" y="2466526"/>
                        </a:cubicBezTo>
                        <a:cubicBezTo>
                          <a:pt x="1002932" y="2479860"/>
                          <a:pt x="982843" y="2483290"/>
                          <a:pt x="964051" y="2484148"/>
                        </a:cubicBezTo>
                        <a:cubicBezTo>
                          <a:pt x="917397" y="2488624"/>
                          <a:pt x="837692" y="2488720"/>
                          <a:pt x="802783" y="2470621"/>
                        </a:cubicBezTo>
                        <a:cubicBezTo>
                          <a:pt x="750014" y="2566919"/>
                          <a:pt x="666185" y="2649977"/>
                          <a:pt x="561248" y="2686459"/>
                        </a:cubicBezTo>
                        <a:cubicBezTo>
                          <a:pt x="339877" y="2766468"/>
                          <a:pt x="150101" y="2564157"/>
                          <a:pt x="77549" y="2373085"/>
                        </a:cubicBezTo>
                        <a:cubicBezTo>
                          <a:pt x="-72765" y="2014374"/>
                          <a:pt x="-27331" y="1328765"/>
                          <a:pt x="419925" y="1213988"/>
                        </a:cubicBezTo>
                        <a:cubicBezTo>
                          <a:pt x="418620" y="1148362"/>
                          <a:pt x="425964" y="1080257"/>
                          <a:pt x="419078" y="1015868"/>
                        </a:cubicBezTo>
                        <a:cubicBezTo>
                          <a:pt x="371395" y="1015486"/>
                          <a:pt x="324923" y="950051"/>
                          <a:pt x="311226" y="918713"/>
                        </a:cubicBezTo>
                        <a:cubicBezTo>
                          <a:pt x="260182" y="805366"/>
                          <a:pt x="303597" y="672207"/>
                          <a:pt x="326923" y="555905"/>
                        </a:cubicBezTo>
                        <a:cubicBezTo>
                          <a:pt x="303292" y="557526"/>
                          <a:pt x="278346" y="554382"/>
                          <a:pt x="254657" y="555526"/>
                        </a:cubicBezTo>
                        <a:cubicBezTo>
                          <a:pt x="220253" y="556096"/>
                          <a:pt x="201946" y="547619"/>
                          <a:pt x="201498" y="509424"/>
                        </a:cubicBezTo>
                        <a:cubicBezTo>
                          <a:pt x="201393" y="496946"/>
                          <a:pt x="198717" y="481800"/>
                          <a:pt x="201403" y="469420"/>
                        </a:cubicBezTo>
                        <a:cubicBezTo>
                          <a:pt x="206127" y="443512"/>
                          <a:pt x="233883" y="451797"/>
                          <a:pt x="252019" y="454274"/>
                        </a:cubicBezTo>
                        <a:cubicBezTo>
                          <a:pt x="279965" y="456560"/>
                          <a:pt x="318798" y="459227"/>
                          <a:pt x="355155" y="459036"/>
                        </a:cubicBezTo>
                        <a:cubicBezTo>
                          <a:pt x="414544" y="283301"/>
                          <a:pt x="437956" y="171382"/>
                          <a:pt x="630828" y="106707"/>
                        </a:cubicBezTo>
                        <a:cubicBezTo>
                          <a:pt x="659936" y="96324"/>
                          <a:pt x="687759" y="82608"/>
                          <a:pt x="711467" y="62512"/>
                        </a:cubicBezTo>
                        <a:cubicBezTo>
                          <a:pt x="728735" y="45652"/>
                          <a:pt x="748538" y="50129"/>
                          <a:pt x="769541" y="54891"/>
                        </a:cubicBezTo>
                        <a:cubicBezTo>
                          <a:pt x="771217" y="53652"/>
                          <a:pt x="773465" y="52796"/>
                          <a:pt x="775570" y="53366"/>
                        </a:cubicBezTo>
                        <a:cubicBezTo>
                          <a:pt x="780666" y="39460"/>
                          <a:pt x="784295" y="25077"/>
                          <a:pt x="786390" y="10408"/>
                        </a:cubicBezTo>
                        <a:cubicBezTo>
                          <a:pt x="786514" y="9552"/>
                          <a:pt x="786771" y="8789"/>
                          <a:pt x="786343" y="8885"/>
                        </a:cubicBezTo>
                        <a:cubicBezTo>
                          <a:pt x="781942" y="9457"/>
                          <a:pt x="784523" y="2027"/>
                          <a:pt x="788133" y="3360"/>
                        </a:cubicBezTo>
                        <a:cubicBezTo>
                          <a:pt x="792258" y="4027"/>
                          <a:pt x="793715" y="9457"/>
                          <a:pt x="794515" y="13361"/>
                        </a:cubicBezTo>
                        <a:cubicBezTo>
                          <a:pt x="802030" y="45080"/>
                          <a:pt x="790438" y="105563"/>
                          <a:pt x="761644" y="123280"/>
                        </a:cubicBezTo>
                        <a:cubicBezTo>
                          <a:pt x="765302" y="149379"/>
                          <a:pt x="770426" y="176144"/>
                          <a:pt x="776865" y="202719"/>
                        </a:cubicBezTo>
                        <a:cubicBezTo>
                          <a:pt x="788486" y="206719"/>
                          <a:pt x="799944" y="211958"/>
                          <a:pt x="811022" y="216912"/>
                        </a:cubicBezTo>
                        <a:lnTo>
                          <a:pt x="811031" y="216912"/>
                        </a:lnTo>
                        <a:cubicBezTo>
                          <a:pt x="866905" y="245010"/>
                          <a:pt x="938324" y="252535"/>
                          <a:pt x="1000712" y="254058"/>
                        </a:cubicBezTo>
                        <a:cubicBezTo>
                          <a:pt x="1025230" y="254154"/>
                          <a:pt x="1050014" y="251296"/>
                          <a:pt x="1073179" y="243010"/>
                        </a:cubicBezTo>
                        <a:cubicBezTo>
                          <a:pt x="1085961" y="239485"/>
                          <a:pt x="1096105" y="228437"/>
                          <a:pt x="1109840" y="228246"/>
                        </a:cubicBezTo>
                        <a:cubicBezTo>
                          <a:pt x="1100772" y="203480"/>
                          <a:pt x="1090781" y="179288"/>
                          <a:pt x="1080122" y="156427"/>
                        </a:cubicBezTo>
                        <a:cubicBezTo>
                          <a:pt x="1031202" y="154332"/>
                          <a:pt x="1006951" y="100991"/>
                          <a:pt x="1003170" y="58033"/>
                        </a:cubicBezTo>
                        <a:cubicBezTo>
                          <a:pt x="1002103" y="52701"/>
                          <a:pt x="1000979" y="46985"/>
                          <a:pt x="1000541" y="41555"/>
                        </a:cubicBezTo>
                        <a:cubicBezTo>
                          <a:pt x="1000627" y="39078"/>
                          <a:pt x="1002227" y="29079"/>
                          <a:pt x="1002227" y="25840"/>
                        </a:cubicBezTo>
                        <a:cubicBezTo>
                          <a:pt x="1002227" y="25458"/>
                          <a:pt x="1001379" y="25077"/>
                          <a:pt x="1001046" y="25077"/>
                        </a:cubicBezTo>
                        <a:cubicBezTo>
                          <a:pt x="1000074" y="23744"/>
                          <a:pt x="1001112" y="21649"/>
                          <a:pt x="1002770" y="21840"/>
                        </a:cubicBezTo>
                        <a:cubicBezTo>
                          <a:pt x="1005141" y="21840"/>
                          <a:pt x="1006542" y="26221"/>
                          <a:pt x="1007285" y="28602"/>
                        </a:cubicBezTo>
                        <a:cubicBezTo>
                          <a:pt x="1021077" y="57273"/>
                          <a:pt x="1026392" y="92229"/>
                          <a:pt x="1051385" y="114137"/>
                        </a:cubicBezTo>
                        <a:cubicBezTo>
                          <a:pt x="1060672" y="108325"/>
                          <a:pt x="1071274" y="112613"/>
                          <a:pt x="1080979" y="116232"/>
                        </a:cubicBezTo>
                        <a:lnTo>
                          <a:pt x="1080989" y="116232"/>
                        </a:lnTo>
                        <a:cubicBezTo>
                          <a:pt x="1110850" y="126710"/>
                          <a:pt x="1146464" y="134805"/>
                          <a:pt x="1171867" y="148141"/>
                        </a:cubicBezTo>
                        <a:cubicBezTo>
                          <a:pt x="1228226" y="182621"/>
                          <a:pt x="1278871" y="231199"/>
                          <a:pt x="1309980" y="290063"/>
                        </a:cubicBezTo>
                        <a:cubicBezTo>
                          <a:pt x="1332630" y="332353"/>
                          <a:pt x="1347832" y="382074"/>
                          <a:pt x="1364805" y="430080"/>
                        </a:cubicBezTo>
                        <a:cubicBezTo>
                          <a:pt x="1392199" y="506375"/>
                          <a:pt x="1425403" y="569527"/>
                          <a:pt x="1480096" y="627724"/>
                        </a:cubicBezTo>
                        <a:cubicBezTo>
                          <a:pt x="1528045" y="598198"/>
                          <a:pt x="1594320" y="539236"/>
                          <a:pt x="1636344" y="498755"/>
                        </a:cubicBezTo>
                        <a:cubicBezTo>
                          <a:pt x="1666472" y="468180"/>
                          <a:pt x="1679807" y="454751"/>
                          <a:pt x="1697676" y="424841"/>
                        </a:cubicBezTo>
                        <a:lnTo>
                          <a:pt x="1697676" y="424841"/>
                        </a:lnTo>
                        <a:lnTo>
                          <a:pt x="1697676" y="424841"/>
                        </a:lnTo>
                        <a:cubicBezTo>
                          <a:pt x="1711916" y="405316"/>
                          <a:pt x="1727070" y="365977"/>
                          <a:pt x="1755616" y="366168"/>
                        </a:cubicBezTo>
                        <a:cubicBezTo>
                          <a:pt x="1757978" y="309304"/>
                          <a:pt x="1795354" y="263107"/>
                          <a:pt x="1821901" y="215386"/>
                        </a:cubicBezTo>
                        <a:lnTo>
                          <a:pt x="1859486" y="152237"/>
                        </a:lnTo>
                        <a:cubicBezTo>
                          <a:pt x="1863220" y="145856"/>
                          <a:pt x="1866640" y="137663"/>
                          <a:pt x="1871716" y="132805"/>
                        </a:cubicBezTo>
                        <a:cubicBezTo>
                          <a:pt x="1880584" y="124424"/>
                          <a:pt x="1894605" y="131756"/>
                          <a:pt x="1900187" y="140616"/>
                        </a:cubicBezTo>
                        <a:cubicBezTo>
                          <a:pt x="1914427" y="165666"/>
                          <a:pt x="1896920" y="208719"/>
                          <a:pt x="1893805" y="239485"/>
                        </a:cubicBezTo>
                        <a:cubicBezTo>
                          <a:pt x="1958470" y="202052"/>
                          <a:pt x="2020392" y="161666"/>
                          <a:pt x="2087601" y="127852"/>
                        </a:cubicBezTo>
                        <a:cubicBezTo>
                          <a:pt x="2090982" y="126233"/>
                          <a:pt x="2095249" y="126233"/>
                          <a:pt x="2098373" y="128424"/>
                        </a:cubicBezTo>
                        <a:cubicBezTo>
                          <a:pt x="2119871" y="165189"/>
                          <a:pt x="2068227" y="207768"/>
                          <a:pt x="2041280" y="230436"/>
                        </a:cubicBezTo>
                        <a:lnTo>
                          <a:pt x="2041280" y="230436"/>
                        </a:lnTo>
                        <a:cubicBezTo>
                          <a:pt x="2034299" y="236343"/>
                          <a:pt x="2027707" y="241866"/>
                          <a:pt x="2022221" y="247105"/>
                        </a:cubicBezTo>
                        <a:cubicBezTo>
                          <a:pt x="2053777" y="234436"/>
                          <a:pt x="2084543" y="217958"/>
                          <a:pt x="2114299" y="202052"/>
                        </a:cubicBezTo>
                        <a:lnTo>
                          <a:pt x="2114309" y="202052"/>
                        </a:lnTo>
                        <a:cubicBezTo>
                          <a:pt x="2132501" y="193099"/>
                          <a:pt x="2150589" y="181193"/>
                          <a:pt x="2169735" y="174240"/>
                        </a:cubicBezTo>
                        <a:cubicBezTo>
                          <a:pt x="2175335" y="174049"/>
                          <a:pt x="2180450" y="180621"/>
                          <a:pt x="2176736" y="185574"/>
                        </a:cubicBezTo>
                        <a:cubicBezTo>
                          <a:pt x="2150247" y="225388"/>
                          <a:pt x="2115899" y="259965"/>
                          <a:pt x="2075809" y="286159"/>
                        </a:cubicBezTo>
                        <a:cubicBezTo>
                          <a:pt x="2119995" y="278633"/>
                          <a:pt x="2163801" y="267583"/>
                          <a:pt x="2207844" y="253868"/>
                        </a:cubicBezTo>
                        <a:cubicBezTo>
                          <a:pt x="2211369" y="252726"/>
                          <a:pt x="2215150" y="254630"/>
                          <a:pt x="2216340" y="258058"/>
                        </a:cubicBezTo>
                        <a:cubicBezTo>
                          <a:pt x="2217550" y="260821"/>
                          <a:pt x="2216988" y="263965"/>
                          <a:pt x="2214931" y="266060"/>
                        </a:cubicBezTo>
                        <a:cubicBezTo>
                          <a:pt x="2190766" y="290730"/>
                          <a:pt x="2163467" y="313113"/>
                          <a:pt x="2131778" y="327400"/>
                        </a:cubicBezTo>
                        <a:cubicBezTo>
                          <a:pt x="2147770" y="326640"/>
                          <a:pt x="2161962" y="325877"/>
                          <a:pt x="2175450" y="325305"/>
                        </a:cubicBezTo>
                        <a:cubicBezTo>
                          <a:pt x="2205053" y="336165"/>
                          <a:pt x="2132025" y="375407"/>
                          <a:pt x="2119871" y="377311"/>
                        </a:cubicBezTo>
                        <a:cubicBezTo>
                          <a:pt x="2027860" y="402363"/>
                          <a:pt x="1942306" y="400459"/>
                          <a:pt x="1877431" y="492088"/>
                        </a:cubicBezTo>
                        <a:cubicBezTo>
                          <a:pt x="1893691" y="494755"/>
                          <a:pt x="1891405" y="514091"/>
                          <a:pt x="1885871" y="525235"/>
                        </a:cubicBezTo>
                        <a:cubicBezTo>
                          <a:pt x="1858715" y="587243"/>
                          <a:pt x="1807975" y="669445"/>
                          <a:pt x="1765570" y="735452"/>
                        </a:cubicBezTo>
                        <a:cubicBezTo>
                          <a:pt x="1719516" y="809938"/>
                          <a:pt x="1670710" y="889089"/>
                          <a:pt x="1593834" y="935191"/>
                        </a:cubicBezTo>
                        <a:cubicBezTo>
                          <a:pt x="1688532" y="933001"/>
                          <a:pt x="1794002" y="928715"/>
                          <a:pt x="1891747" y="931856"/>
                        </a:cubicBezTo>
                        <a:cubicBezTo>
                          <a:pt x="1924218" y="936526"/>
                          <a:pt x="1928314" y="978721"/>
                          <a:pt x="1905559" y="997771"/>
                        </a:cubicBezTo>
                        <a:cubicBezTo>
                          <a:pt x="1882403" y="1019202"/>
                          <a:pt x="1847513" y="1013868"/>
                          <a:pt x="1818376" y="1016916"/>
                        </a:cubicBezTo>
                        <a:cubicBezTo>
                          <a:pt x="1822253" y="1024441"/>
                          <a:pt x="1823282" y="1033490"/>
                          <a:pt x="1823825" y="1042252"/>
                        </a:cubicBezTo>
                        <a:cubicBezTo>
                          <a:pt x="1893510" y="1044633"/>
                          <a:pt x="1941811" y="1106641"/>
                          <a:pt x="1959318" y="1169507"/>
                        </a:cubicBezTo>
                        <a:cubicBezTo>
                          <a:pt x="1987788" y="1258088"/>
                          <a:pt x="2017687" y="1373246"/>
                          <a:pt x="2041833" y="1468496"/>
                        </a:cubicBezTo>
                        <a:cubicBezTo>
                          <a:pt x="2084981" y="1636802"/>
                          <a:pt x="2127510" y="1809301"/>
                          <a:pt x="2188756" y="1988848"/>
                        </a:cubicBezTo>
                        <a:lnTo>
                          <a:pt x="2188756" y="1988848"/>
                        </a:lnTo>
                        <a:cubicBezTo>
                          <a:pt x="2197376" y="2014279"/>
                          <a:pt x="2206292" y="2040568"/>
                          <a:pt x="2213940" y="2066762"/>
                        </a:cubicBezTo>
                        <a:cubicBezTo>
                          <a:pt x="2214998" y="2070189"/>
                          <a:pt x="2214397" y="2073905"/>
                          <a:pt x="2212321" y="2076859"/>
                        </a:cubicBezTo>
                        <a:cubicBezTo>
                          <a:pt x="2208549" y="2095813"/>
                          <a:pt x="2201681" y="2119054"/>
                          <a:pt x="2181203" y="2126293"/>
                        </a:cubicBezTo>
                        <a:cubicBezTo>
                          <a:pt x="2188613" y="2141057"/>
                          <a:pt x="2195195" y="2156296"/>
                          <a:pt x="2200910" y="2171727"/>
                        </a:cubicBezTo>
                        <a:cubicBezTo>
                          <a:pt x="2282263" y="2150105"/>
                          <a:pt x="2350776" y="2214113"/>
                          <a:pt x="2419071" y="2246974"/>
                        </a:cubicBezTo>
                        <a:cubicBezTo>
                          <a:pt x="2452942" y="2264691"/>
                          <a:pt x="2504291" y="2260310"/>
                          <a:pt x="2523131" y="2299838"/>
                        </a:cubicBezTo>
                        <a:cubicBezTo>
                          <a:pt x="2565794" y="2286504"/>
                          <a:pt x="2617543" y="2333176"/>
                          <a:pt x="2587044" y="2374229"/>
                        </a:cubicBezTo>
                        <a:cubicBezTo>
                          <a:pt x="2576281" y="2386991"/>
                          <a:pt x="2554621" y="2391849"/>
                          <a:pt x="2537733" y="2392802"/>
                        </a:cubicBezTo>
                        <a:cubicBezTo>
                          <a:pt x="2483412" y="2400232"/>
                          <a:pt x="2429053" y="2404994"/>
                          <a:pt x="2374989" y="2406804"/>
                        </a:cubicBezTo>
                        <a:cubicBezTo>
                          <a:pt x="2412746" y="2539868"/>
                          <a:pt x="2327669" y="2721605"/>
                          <a:pt x="2174888" y="2719319"/>
                        </a:cubicBezTo>
                        <a:cubicBezTo>
                          <a:pt x="2057549" y="2719129"/>
                          <a:pt x="1949888" y="2615496"/>
                          <a:pt x="1947221" y="2497768"/>
                        </a:cubicBezTo>
                        <a:cubicBezTo>
                          <a:pt x="1830826" y="2508816"/>
                          <a:pt x="1716021" y="2522438"/>
                          <a:pt x="1598549" y="2529675"/>
                        </a:cubicBezTo>
                        <a:cubicBezTo>
                          <a:pt x="1603407" y="2545965"/>
                          <a:pt x="1581156" y="2553299"/>
                          <a:pt x="1568774" y="2548251"/>
                        </a:cubicBezTo>
                        <a:cubicBezTo>
                          <a:pt x="1599673" y="2682552"/>
                          <a:pt x="1511376" y="2865052"/>
                          <a:pt x="1358166" y="2864862"/>
                        </a:cubicBezTo>
                        <a:close/>
                        <a:moveTo>
                          <a:pt x="1200404" y="2479576"/>
                        </a:moveTo>
                        <a:cubicBezTo>
                          <a:pt x="1126128" y="2604543"/>
                          <a:pt x="1190727" y="2829334"/>
                          <a:pt x="1353280" y="2836001"/>
                        </a:cubicBezTo>
                        <a:cubicBezTo>
                          <a:pt x="1411926" y="2835715"/>
                          <a:pt x="1462170" y="2809902"/>
                          <a:pt x="1496469" y="2762087"/>
                        </a:cubicBezTo>
                        <a:cubicBezTo>
                          <a:pt x="1606817" y="2611973"/>
                          <a:pt x="1512576" y="2311077"/>
                          <a:pt x="1294825" y="2388516"/>
                        </a:cubicBezTo>
                        <a:cubicBezTo>
                          <a:pt x="1290806" y="2416329"/>
                          <a:pt x="1310694" y="2447762"/>
                          <a:pt x="1318047" y="2474718"/>
                        </a:cubicBezTo>
                        <a:cubicBezTo>
                          <a:pt x="1318504" y="2485385"/>
                          <a:pt x="1320066" y="2496054"/>
                          <a:pt x="1322705" y="2506435"/>
                        </a:cubicBezTo>
                        <a:cubicBezTo>
                          <a:pt x="1324477" y="2536819"/>
                          <a:pt x="1337126" y="2564062"/>
                          <a:pt x="1343250" y="2593304"/>
                        </a:cubicBezTo>
                        <a:cubicBezTo>
                          <a:pt x="1343508" y="2595208"/>
                          <a:pt x="1345117" y="2596541"/>
                          <a:pt x="1346975" y="2596446"/>
                        </a:cubicBezTo>
                        <a:cubicBezTo>
                          <a:pt x="1349756" y="2596541"/>
                          <a:pt x="1352337" y="2593876"/>
                          <a:pt x="1351604" y="2591018"/>
                        </a:cubicBezTo>
                        <a:cubicBezTo>
                          <a:pt x="1346317" y="2565015"/>
                          <a:pt x="1339431" y="2540058"/>
                          <a:pt x="1333392" y="2514341"/>
                        </a:cubicBezTo>
                        <a:cubicBezTo>
                          <a:pt x="1336497" y="2516246"/>
                          <a:pt x="1341107" y="2513197"/>
                          <a:pt x="1339955" y="2509483"/>
                        </a:cubicBezTo>
                        <a:cubicBezTo>
                          <a:pt x="1337850" y="2501007"/>
                          <a:pt x="1337688" y="2492433"/>
                          <a:pt x="1338088" y="2482146"/>
                        </a:cubicBezTo>
                        <a:cubicBezTo>
                          <a:pt x="1462494" y="2494719"/>
                          <a:pt x="1481972" y="2687887"/>
                          <a:pt x="1376064" y="2739988"/>
                        </a:cubicBezTo>
                        <a:cubicBezTo>
                          <a:pt x="1255020" y="2798473"/>
                          <a:pt x="1161618" y="2634357"/>
                          <a:pt x="1228779" y="2538249"/>
                        </a:cubicBezTo>
                        <a:cubicBezTo>
                          <a:pt x="1219530" y="2518341"/>
                          <a:pt x="1209815" y="2499386"/>
                          <a:pt x="1200404" y="2479576"/>
                        </a:cubicBezTo>
                        <a:lnTo>
                          <a:pt x="1200404" y="2479576"/>
                        </a:lnTo>
                        <a:close/>
                        <a:moveTo>
                          <a:pt x="2032651" y="2488720"/>
                        </a:moveTo>
                        <a:cubicBezTo>
                          <a:pt x="2008991" y="2491292"/>
                          <a:pt x="1973520" y="2495101"/>
                          <a:pt x="1952984" y="2497196"/>
                        </a:cubicBezTo>
                        <a:cubicBezTo>
                          <a:pt x="1979758" y="2568633"/>
                          <a:pt x="2030412" y="2640262"/>
                          <a:pt x="2100678" y="2672267"/>
                        </a:cubicBezTo>
                        <a:cubicBezTo>
                          <a:pt x="2198472" y="2717320"/>
                          <a:pt x="2305809" y="2664837"/>
                          <a:pt x="2340651" y="2561013"/>
                        </a:cubicBezTo>
                        <a:cubicBezTo>
                          <a:pt x="2357520" y="2515483"/>
                          <a:pt x="2362692" y="2465763"/>
                          <a:pt x="2356329" y="2417663"/>
                        </a:cubicBezTo>
                        <a:cubicBezTo>
                          <a:pt x="2355625" y="2413852"/>
                          <a:pt x="2356939" y="2409852"/>
                          <a:pt x="2359825" y="2407185"/>
                        </a:cubicBezTo>
                        <a:cubicBezTo>
                          <a:pt x="2320220" y="2408138"/>
                          <a:pt x="2287940" y="2408232"/>
                          <a:pt x="2249745" y="2404422"/>
                        </a:cubicBezTo>
                        <a:cubicBezTo>
                          <a:pt x="2294655" y="2483099"/>
                          <a:pt x="2262299" y="2624069"/>
                          <a:pt x="2155771" y="2623116"/>
                        </a:cubicBezTo>
                        <a:cubicBezTo>
                          <a:pt x="2092954" y="2624546"/>
                          <a:pt x="2032736" y="2566443"/>
                          <a:pt x="2034565" y="2503388"/>
                        </a:cubicBezTo>
                        <a:cubicBezTo>
                          <a:pt x="2035346" y="2498054"/>
                          <a:pt x="2036223" y="2491957"/>
                          <a:pt x="2032651" y="2488720"/>
                        </a:cubicBezTo>
                        <a:lnTo>
                          <a:pt x="2032651" y="2488720"/>
                        </a:lnTo>
                        <a:close/>
                        <a:moveTo>
                          <a:pt x="467265" y="1272187"/>
                        </a:moveTo>
                        <a:cubicBezTo>
                          <a:pt x="380006" y="1271043"/>
                          <a:pt x="294386" y="1327621"/>
                          <a:pt x="238112" y="1393535"/>
                        </a:cubicBezTo>
                        <a:cubicBezTo>
                          <a:pt x="47222" y="1620419"/>
                          <a:pt x="23314" y="1990752"/>
                          <a:pt x="106667" y="2271263"/>
                        </a:cubicBezTo>
                        <a:cubicBezTo>
                          <a:pt x="155673" y="2419854"/>
                          <a:pt x="233855" y="2574349"/>
                          <a:pt x="388074" y="2628546"/>
                        </a:cubicBezTo>
                        <a:cubicBezTo>
                          <a:pt x="495468" y="2665597"/>
                          <a:pt x="611835" y="2614449"/>
                          <a:pt x="683101" y="2531773"/>
                        </a:cubicBezTo>
                        <a:cubicBezTo>
                          <a:pt x="782447" y="2412329"/>
                          <a:pt x="842369" y="2264119"/>
                          <a:pt x="862238" y="2103527"/>
                        </a:cubicBezTo>
                        <a:cubicBezTo>
                          <a:pt x="875478" y="1996466"/>
                          <a:pt x="868915" y="1883977"/>
                          <a:pt x="851722" y="1770724"/>
                        </a:cubicBezTo>
                        <a:cubicBezTo>
                          <a:pt x="851741" y="1772819"/>
                          <a:pt x="850960" y="1774819"/>
                          <a:pt x="849560" y="1776344"/>
                        </a:cubicBezTo>
                        <a:cubicBezTo>
                          <a:pt x="863695" y="1865497"/>
                          <a:pt x="866057" y="1959891"/>
                          <a:pt x="858428" y="2053046"/>
                        </a:cubicBezTo>
                        <a:cubicBezTo>
                          <a:pt x="847036" y="2192301"/>
                          <a:pt x="810288" y="2328890"/>
                          <a:pt x="732631" y="2440999"/>
                        </a:cubicBezTo>
                        <a:cubicBezTo>
                          <a:pt x="657431" y="2551679"/>
                          <a:pt x="530492" y="2639213"/>
                          <a:pt x="393560" y="2588351"/>
                        </a:cubicBezTo>
                        <a:cubicBezTo>
                          <a:pt x="131785" y="2490338"/>
                          <a:pt x="63243" y="2107910"/>
                          <a:pt x="84302" y="1860260"/>
                        </a:cubicBezTo>
                        <a:cubicBezTo>
                          <a:pt x="94837" y="1740721"/>
                          <a:pt x="125603" y="1621468"/>
                          <a:pt x="185982" y="1517074"/>
                        </a:cubicBezTo>
                        <a:cubicBezTo>
                          <a:pt x="264677" y="1376294"/>
                          <a:pt x="416315" y="1257899"/>
                          <a:pt x="580507" y="1336099"/>
                        </a:cubicBezTo>
                        <a:cubicBezTo>
                          <a:pt x="580831" y="1336290"/>
                          <a:pt x="587756" y="1339718"/>
                          <a:pt x="588099" y="1339908"/>
                        </a:cubicBezTo>
                        <a:cubicBezTo>
                          <a:pt x="745214" y="1429063"/>
                          <a:pt x="808002" y="1583654"/>
                          <a:pt x="847112" y="1763103"/>
                        </a:cubicBezTo>
                        <a:cubicBezTo>
                          <a:pt x="849055" y="1764152"/>
                          <a:pt x="850532" y="1765866"/>
                          <a:pt x="851246" y="1767961"/>
                        </a:cubicBezTo>
                        <a:cubicBezTo>
                          <a:pt x="817804" y="1563555"/>
                          <a:pt x="693569" y="1281044"/>
                          <a:pt x="467265" y="1272187"/>
                        </a:cubicBezTo>
                        <a:lnTo>
                          <a:pt x="467265" y="1272187"/>
                        </a:lnTo>
                        <a:close/>
                        <a:moveTo>
                          <a:pt x="1294968" y="2606257"/>
                        </a:moveTo>
                        <a:cubicBezTo>
                          <a:pt x="1287339" y="2607973"/>
                          <a:pt x="1293958" y="2625688"/>
                          <a:pt x="1297092" y="2629309"/>
                        </a:cubicBezTo>
                        <a:cubicBezTo>
                          <a:pt x="1298664" y="2631881"/>
                          <a:pt x="1302750" y="2631976"/>
                          <a:pt x="1304341" y="2629404"/>
                        </a:cubicBezTo>
                        <a:cubicBezTo>
                          <a:pt x="1306322" y="2625307"/>
                          <a:pt x="1302560" y="2622735"/>
                          <a:pt x="1303655" y="2617688"/>
                        </a:cubicBezTo>
                        <a:cubicBezTo>
                          <a:pt x="1303779" y="2613019"/>
                          <a:pt x="1303912" y="2608257"/>
                          <a:pt x="1299397" y="2607973"/>
                        </a:cubicBezTo>
                        <a:cubicBezTo>
                          <a:pt x="1298111" y="2607019"/>
                          <a:pt x="1296578" y="2606447"/>
                          <a:pt x="1294968" y="2606257"/>
                        </a:cubicBezTo>
                        <a:lnTo>
                          <a:pt x="1294968" y="2606257"/>
                        </a:lnTo>
                        <a:close/>
                        <a:moveTo>
                          <a:pt x="431432" y="1344671"/>
                        </a:moveTo>
                        <a:cubicBezTo>
                          <a:pt x="64929" y="1453446"/>
                          <a:pt x="39745" y="2111815"/>
                          <a:pt x="218319" y="2396042"/>
                        </a:cubicBezTo>
                        <a:cubicBezTo>
                          <a:pt x="323551" y="2584065"/>
                          <a:pt x="531577" y="2645596"/>
                          <a:pt x="679263" y="2464144"/>
                        </a:cubicBezTo>
                        <a:cubicBezTo>
                          <a:pt x="590061" y="2463668"/>
                          <a:pt x="489182" y="2450620"/>
                          <a:pt x="398142" y="2443762"/>
                        </a:cubicBezTo>
                        <a:cubicBezTo>
                          <a:pt x="375529" y="2442141"/>
                          <a:pt x="348240" y="2440237"/>
                          <a:pt x="335067" y="2418805"/>
                        </a:cubicBezTo>
                        <a:cubicBezTo>
                          <a:pt x="319494" y="2393660"/>
                          <a:pt x="336334" y="2360323"/>
                          <a:pt x="361413" y="2348891"/>
                        </a:cubicBezTo>
                        <a:cubicBezTo>
                          <a:pt x="392112" y="2305554"/>
                          <a:pt x="462254" y="2320983"/>
                          <a:pt x="507108" y="2316602"/>
                        </a:cubicBezTo>
                        <a:cubicBezTo>
                          <a:pt x="498564" y="2210778"/>
                          <a:pt x="502812" y="2089239"/>
                          <a:pt x="501650" y="1980465"/>
                        </a:cubicBezTo>
                        <a:cubicBezTo>
                          <a:pt x="473084" y="1986657"/>
                          <a:pt x="445052" y="1993134"/>
                          <a:pt x="418344" y="1999610"/>
                        </a:cubicBezTo>
                        <a:cubicBezTo>
                          <a:pt x="415191" y="2000373"/>
                          <a:pt x="411801" y="1999991"/>
                          <a:pt x="408895" y="1998563"/>
                        </a:cubicBezTo>
                        <a:cubicBezTo>
                          <a:pt x="393408" y="2020755"/>
                          <a:pt x="361823" y="2000754"/>
                          <a:pt x="358708" y="1978751"/>
                        </a:cubicBezTo>
                        <a:cubicBezTo>
                          <a:pt x="353603" y="1956652"/>
                          <a:pt x="358765" y="1910076"/>
                          <a:pt x="386693" y="1905218"/>
                        </a:cubicBezTo>
                        <a:cubicBezTo>
                          <a:pt x="396932" y="1898360"/>
                          <a:pt x="409896" y="1906646"/>
                          <a:pt x="413439" y="1917124"/>
                        </a:cubicBezTo>
                        <a:cubicBezTo>
                          <a:pt x="433984" y="1913885"/>
                          <a:pt x="455235" y="1920171"/>
                          <a:pt x="475275" y="1912931"/>
                        </a:cubicBezTo>
                        <a:lnTo>
                          <a:pt x="475294" y="1912931"/>
                        </a:lnTo>
                        <a:cubicBezTo>
                          <a:pt x="483924" y="1910457"/>
                          <a:pt x="493135" y="1907981"/>
                          <a:pt x="501869" y="1911027"/>
                        </a:cubicBezTo>
                        <a:cubicBezTo>
                          <a:pt x="502288" y="1834541"/>
                          <a:pt x="502555" y="1758246"/>
                          <a:pt x="503374" y="1680904"/>
                        </a:cubicBezTo>
                        <a:cubicBezTo>
                          <a:pt x="480114" y="1688429"/>
                          <a:pt x="452882" y="1672997"/>
                          <a:pt x="445929" y="1649852"/>
                        </a:cubicBezTo>
                        <a:cubicBezTo>
                          <a:pt x="440728" y="1623563"/>
                          <a:pt x="447957" y="1595655"/>
                          <a:pt x="454215" y="1570127"/>
                        </a:cubicBezTo>
                        <a:cubicBezTo>
                          <a:pt x="386959" y="1554125"/>
                          <a:pt x="419287" y="1396772"/>
                          <a:pt x="431432" y="1344671"/>
                        </a:cubicBezTo>
                        <a:close/>
                        <a:moveTo>
                          <a:pt x="1281947" y="1780154"/>
                        </a:moveTo>
                        <a:cubicBezTo>
                          <a:pt x="1248810" y="1780821"/>
                          <a:pt x="1239666" y="1823969"/>
                          <a:pt x="1271746" y="1836162"/>
                        </a:cubicBezTo>
                        <a:cubicBezTo>
                          <a:pt x="1357509" y="1854258"/>
                          <a:pt x="1371149" y="1929600"/>
                          <a:pt x="1397952" y="2002754"/>
                        </a:cubicBezTo>
                        <a:cubicBezTo>
                          <a:pt x="1442777" y="2135627"/>
                          <a:pt x="1470743" y="2279265"/>
                          <a:pt x="1504852" y="2415661"/>
                        </a:cubicBezTo>
                        <a:cubicBezTo>
                          <a:pt x="1528054" y="2441190"/>
                          <a:pt x="1544342" y="2472525"/>
                          <a:pt x="1559735" y="2503198"/>
                        </a:cubicBezTo>
                        <a:cubicBezTo>
                          <a:pt x="1563326" y="2511579"/>
                          <a:pt x="1567612" y="2524152"/>
                          <a:pt x="1578308" y="2523771"/>
                        </a:cubicBezTo>
                        <a:cubicBezTo>
                          <a:pt x="1554277" y="2502912"/>
                          <a:pt x="1561830" y="2460240"/>
                          <a:pt x="1565402" y="2431188"/>
                        </a:cubicBezTo>
                        <a:cubicBezTo>
                          <a:pt x="1565450" y="2430807"/>
                          <a:pt x="1566754" y="2425186"/>
                          <a:pt x="1566754" y="2425186"/>
                        </a:cubicBezTo>
                        <a:cubicBezTo>
                          <a:pt x="1506023" y="2284979"/>
                          <a:pt x="1491021" y="2119435"/>
                          <a:pt x="1447892" y="1974465"/>
                        </a:cubicBezTo>
                        <a:cubicBezTo>
                          <a:pt x="1432776" y="1921505"/>
                          <a:pt x="1411964" y="1856544"/>
                          <a:pt x="1372673" y="1819588"/>
                        </a:cubicBezTo>
                        <a:cubicBezTo>
                          <a:pt x="1370416" y="1819493"/>
                          <a:pt x="1368501" y="1818063"/>
                          <a:pt x="1366939" y="1816540"/>
                        </a:cubicBezTo>
                        <a:cubicBezTo>
                          <a:pt x="1346232" y="1798631"/>
                          <a:pt x="1320648" y="1783488"/>
                          <a:pt x="1292492" y="1783584"/>
                        </a:cubicBezTo>
                        <a:cubicBezTo>
                          <a:pt x="1290034" y="1783488"/>
                          <a:pt x="1287548" y="1783679"/>
                          <a:pt x="1285100" y="1783870"/>
                        </a:cubicBezTo>
                        <a:cubicBezTo>
                          <a:pt x="1283929" y="1783870"/>
                          <a:pt x="1283776" y="1782058"/>
                          <a:pt x="1284891" y="1781774"/>
                        </a:cubicBezTo>
                        <a:cubicBezTo>
                          <a:pt x="1285605" y="1781584"/>
                          <a:pt x="1286367" y="1781393"/>
                          <a:pt x="1287081" y="1781202"/>
                        </a:cubicBezTo>
                        <a:cubicBezTo>
                          <a:pt x="1285510" y="1780916"/>
                          <a:pt x="1283919" y="1780630"/>
                          <a:pt x="1282233" y="1780154"/>
                        </a:cubicBezTo>
                        <a:lnTo>
                          <a:pt x="1281947" y="1780154"/>
                        </a:lnTo>
                        <a:close/>
                        <a:moveTo>
                          <a:pt x="828024" y="2424140"/>
                        </a:moveTo>
                        <a:lnTo>
                          <a:pt x="828024" y="2424140"/>
                        </a:lnTo>
                        <a:cubicBezTo>
                          <a:pt x="821757" y="2436713"/>
                          <a:pt x="814994" y="2449380"/>
                          <a:pt x="807907" y="2461858"/>
                        </a:cubicBezTo>
                        <a:cubicBezTo>
                          <a:pt x="868829" y="2455477"/>
                          <a:pt x="932751" y="2465572"/>
                          <a:pt x="991873" y="2449189"/>
                        </a:cubicBezTo>
                        <a:cubicBezTo>
                          <a:pt x="1016524" y="2435569"/>
                          <a:pt x="1022353" y="2402423"/>
                          <a:pt x="1035336" y="2379373"/>
                        </a:cubicBezTo>
                        <a:lnTo>
                          <a:pt x="1035336" y="2379373"/>
                        </a:lnTo>
                        <a:cubicBezTo>
                          <a:pt x="1066797" y="2317460"/>
                          <a:pt x="1092343" y="2220113"/>
                          <a:pt x="1176687" y="2218590"/>
                        </a:cubicBezTo>
                        <a:cubicBezTo>
                          <a:pt x="1177144" y="2214876"/>
                          <a:pt x="1179801" y="2211827"/>
                          <a:pt x="1183411" y="2210778"/>
                        </a:cubicBezTo>
                        <a:cubicBezTo>
                          <a:pt x="1183773" y="2205446"/>
                          <a:pt x="1184154" y="2199921"/>
                          <a:pt x="1184564" y="2194300"/>
                        </a:cubicBezTo>
                        <a:cubicBezTo>
                          <a:pt x="1183383" y="2193159"/>
                          <a:pt x="1182287" y="2191919"/>
                          <a:pt x="1181221" y="2190682"/>
                        </a:cubicBezTo>
                        <a:lnTo>
                          <a:pt x="1181221" y="2190682"/>
                        </a:lnTo>
                        <a:cubicBezTo>
                          <a:pt x="1178849" y="2188015"/>
                          <a:pt x="1176391" y="2185252"/>
                          <a:pt x="1172934" y="2183634"/>
                        </a:cubicBezTo>
                        <a:cubicBezTo>
                          <a:pt x="1083646" y="2179727"/>
                          <a:pt x="1043346" y="2251260"/>
                          <a:pt x="1015552" y="2325555"/>
                        </a:cubicBezTo>
                        <a:lnTo>
                          <a:pt x="1015552" y="2325555"/>
                        </a:lnTo>
                        <a:cubicBezTo>
                          <a:pt x="985072" y="2404899"/>
                          <a:pt x="959917" y="2446143"/>
                          <a:pt x="869020" y="2426998"/>
                        </a:cubicBezTo>
                        <a:cubicBezTo>
                          <a:pt x="855046" y="2427568"/>
                          <a:pt x="841635" y="2426998"/>
                          <a:pt x="828024" y="2424140"/>
                        </a:cubicBezTo>
                        <a:lnTo>
                          <a:pt x="828024" y="2424140"/>
                        </a:lnTo>
                        <a:close/>
                        <a:moveTo>
                          <a:pt x="684082" y="2429474"/>
                        </a:moveTo>
                        <a:cubicBezTo>
                          <a:pt x="690607" y="2429570"/>
                          <a:pt x="696074" y="2434902"/>
                          <a:pt x="697541" y="2441095"/>
                        </a:cubicBezTo>
                        <a:cubicBezTo>
                          <a:pt x="705418" y="2430521"/>
                          <a:pt x="713133" y="2419282"/>
                          <a:pt x="720458" y="2407662"/>
                        </a:cubicBezTo>
                        <a:cubicBezTo>
                          <a:pt x="709933" y="2410613"/>
                          <a:pt x="699227" y="2411185"/>
                          <a:pt x="688283" y="2410424"/>
                        </a:cubicBezTo>
                        <a:cubicBezTo>
                          <a:pt x="680568" y="2418901"/>
                          <a:pt x="667823" y="2415757"/>
                          <a:pt x="657746" y="2415566"/>
                        </a:cubicBezTo>
                        <a:cubicBezTo>
                          <a:pt x="594281" y="2410520"/>
                          <a:pt x="529930" y="2403281"/>
                          <a:pt x="467693" y="2396232"/>
                        </a:cubicBezTo>
                        <a:cubicBezTo>
                          <a:pt x="442938" y="2393470"/>
                          <a:pt x="424421" y="2391279"/>
                          <a:pt x="395884" y="2387944"/>
                        </a:cubicBezTo>
                        <a:cubicBezTo>
                          <a:pt x="379749" y="2386991"/>
                          <a:pt x="356803" y="2383659"/>
                          <a:pt x="358213" y="2363274"/>
                        </a:cubicBezTo>
                        <a:cubicBezTo>
                          <a:pt x="351060" y="2376133"/>
                          <a:pt x="351641" y="2395756"/>
                          <a:pt x="364614" y="2404708"/>
                        </a:cubicBezTo>
                        <a:cubicBezTo>
                          <a:pt x="373329" y="2409566"/>
                          <a:pt x="385254" y="2409090"/>
                          <a:pt x="395284" y="2409757"/>
                        </a:cubicBezTo>
                        <a:cubicBezTo>
                          <a:pt x="405457" y="2410520"/>
                          <a:pt x="417849" y="2411376"/>
                          <a:pt x="428412" y="2412234"/>
                        </a:cubicBezTo>
                        <a:cubicBezTo>
                          <a:pt x="503926" y="2418233"/>
                          <a:pt x="581469" y="2424900"/>
                          <a:pt x="673386" y="2433283"/>
                        </a:cubicBezTo>
                        <a:cubicBezTo>
                          <a:pt x="675719" y="2432330"/>
                          <a:pt x="678148" y="2430998"/>
                          <a:pt x="678643" y="2430807"/>
                        </a:cubicBezTo>
                        <a:cubicBezTo>
                          <a:pt x="680329" y="2429949"/>
                          <a:pt x="682187" y="2429570"/>
                          <a:pt x="684082" y="2429474"/>
                        </a:cubicBezTo>
                        <a:lnTo>
                          <a:pt x="684082" y="2429474"/>
                        </a:lnTo>
                        <a:close/>
                        <a:moveTo>
                          <a:pt x="1842379" y="2376706"/>
                        </a:moveTo>
                        <a:cubicBezTo>
                          <a:pt x="1862468" y="2374894"/>
                          <a:pt x="1874507" y="2390612"/>
                          <a:pt x="1875307" y="2406422"/>
                        </a:cubicBezTo>
                        <a:cubicBezTo>
                          <a:pt x="1876250" y="2411757"/>
                          <a:pt x="1876965" y="2417947"/>
                          <a:pt x="1881451" y="2421663"/>
                        </a:cubicBezTo>
                        <a:cubicBezTo>
                          <a:pt x="1895919" y="2428902"/>
                          <a:pt x="1916493" y="2423472"/>
                          <a:pt x="1932372" y="2422996"/>
                        </a:cubicBezTo>
                        <a:cubicBezTo>
                          <a:pt x="1968671" y="2419949"/>
                          <a:pt x="2005724" y="2417377"/>
                          <a:pt x="2041566" y="2414806"/>
                        </a:cubicBezTo>
                        <a:cubicBezTo>
                          <a:pt x="2075961" y="2412424"/>
                          <a:pt x="2111527" y="2409948"/>
                          <a:pt x="2146313" y="2406994"/>
                        </a:cubicBezTo>
                        <a:cubicBezTo>
                          <a:pt x="2154114" y="2405376"/>
                          <a:pt x="2162629" y="2404041"/>
                          <a:pt x="2168858" y="2398707"/>
                        </a:cubicBezTo>
                        <a:cubicBezTo>
                          <a:pt x="2176374" y="2390612"/>
                          <a:pt x="2166868" y="2382514"/>
                          <a:pt x="2179422" y="2375657"/>
                        </a:cubicBezTo>
                        <a:cubicBezTo>
                          <a:pt x="2179974" y="2311077"/>
                          <a:pt x="2100421" y="2316412"/>
                          <a:pt x="2054282" y="2311172"/>
                        </a:cubicBezTo>
                        <a:cubicBezTo>
                          <a:pt x="2040204" y="2316793"/>
                          <a:pt x="2025974" y="2321937"/>
                          <a:pt x="2011972" y="2326509"/>
                        </a:cubicBezTo>
                        <a:cubicBezTo>
                          <a:pt x="2008600" y="2327841"/>
                          <a:pt x="2004838" y="2325746"/>
                          <a:pt x="2003600" y="2322413"/>
                        </a:cubicBezTo>
                        <a:cubicBezTo>
                          <a:pt x="1999809" y="2315935"/>
                          <a:pt x="2011743" y="2308600"/>
                          <a:pt x="2014849" y="2304410"/>
                        </a:cubicBezTo>
                        <a:cubicBezTo>
                          <a:pt x="2007629" y="2302791"/>
                          <a:pt x="2001037" y="2301075"/>
                          <a:pt x="1994722" y="2299171"/>
                        </a:cubicBezTo>
                        <a:cubicBezTo>
                          <a:pt x="1983435" y="2303552"/>
                          <a:pt x="1972491" y="2309077"/>
                          <a:pt x="1961204" y="2313077"/>
                        </a:cubicBezTo>
                        <a:cubicBezTo>
                          <a:pt x="1945764" y="2310507"/>
                          <a:pt x="1959966" y="2295362"/>
                          <a:pt x="1961756" y="2286978"/>
                        </a:cubicBezTo>
                        <a:cubicBezTo>
                          <a:pt x="1952422" y="2282788"/>
                          <a:pt x="1943402" y="2277930"/>
                          <a:pt x="1934810" y="2272312"/>
                        </a:cubicBezTo>
                        <a:lnTo>
                          <a:pt x="1908550" y="2286978"/>
                        </a:lnTo>
                        <a:cubicBezTo>
                          <a:pt x="1903473" y="2290027"/>
                          <a:pt x="1895596" y="2284788"/>
                          <a:pt x="1897939" y="2278884"/>
                        </a:cubicBezTo>
                        <a:cubicBezTo>
                          <a:pt x="1900463" y="2270596"/>
                          <a:pt x="1908692" y="2266501"/>
                          <a:pt x="1914627" y="2260975"/>
                        </a:cubicBezTo>
                        <a:cubicBezTo>
                          <a:pt x="1913893" y="2259452"/>
                          <a:pt x="1913626" y="2257738"/>
                          <a:pt x="1913874" y="2256118"/>
                        </a:cubicBezTo>
                        <a:cubicBezTo>
                          <a:pt x="1901977" y="2245737"/>
                          <a:pt x="1891814" y="2232591"/>
                          <a:pt x="1876765" y="2226496"/>
                        </a:cubicBezTo>
                        <a:cubicBezTo>
                          <a:pt x="1858505" y="2239830"/>
                          <a:pt x="1832521" y="2243832"/>
                          <a:pt x="1815757" y="2260975"/>
                        </a:cubicBezTo>
                        <a:cubicBezTo>
                          <a:pt x="1763722" y="2315079"/>
                          <a:pt x="1699457" y="2383182"/>
                          <a:pt x="1630553" y="2308219"/>
                        </a:cubicBezTo>
                        <a:cubicBezTo>
                          <a:pt x="1626410" y="2310031"/>
                          <a:pt x="1622457" y="2306505"/>
                          <a:pt x="1618409" y="2306028"/>
                        </a:cubicBezTo>
                        <a:cubicBezTo>
                          <a:pt x="1622685" y="2331748"/>
                          <a:pt x="1625628" y="2357560"/>
                          <a:pt x="1636058" y="2381754"/>
                        </a:cubicBezTo>
                        <a:cubicBezTo>
                          <a:pt x="1639278" y="2389468"/>
                          <a:pt x="1644917" y="2397088"/>
                          <a:pt x="1644726" y="2405662"/>
                        </a:cubicBezTo>
                        <a:cubicBezTo>
                          <a:pt x="1706762" y="2392612"/>
                          <a:pt x="1780562" y="2382896"/>
                          <a:pt x="1842379" y="2376706"/>
                        </a:cubicBezTo>
                        <a:lnTo>
                          <a:pt x="1842379" y="2376706"/>
                        </a:lnTo>
                        <a:close/>
                        <a:moveTo>
                          <a:pt x="1268451" y="1587844"/>
                        </a:moveTo>
                        <a:cubicBezTo>
                          <a:pt x="1269632" y="1598892"/>
                          <a:pt x="1270822" y="1609943"/>
                          <a:pt x="1271994" y="1621086"/>
                        </a:cubicBezTo>
                        <a:cubicBezTo>
                          <a:pt x="1276947" y="1667949"/>
                          <a:pt x="1281719" y="1715383"/>
                          <a:pt x="1285681" y="1765201"/>
                        </a:cubicBezTo>
                        <a:cubicBezTo>
                          <a:pt x="1286224" y="1765771"/>
                          <a:pt x="1286691" y="1766343"/>
                          <a:pt x="1287062" y="1767010"/>
                        </a:cubicBezTo>
                        <a:cubicBezTo>
                          <a:pt x="1312085" y="1771201"/>
                          <a:pt x="1338507" y="1775868"/>
                          <a:pt x="1358805" y="1792250"/>
                        </a:cubicBezTo>
                        <a:cubicBezTo>
                          <a:pt x="1422546" y="1826160"/>
                          <a:pt x="1445387" y="1901121"/>
                          <a:pt x="1464837" y="1965700"/>
                        </a:cubicBezTo>
                        <a:lnTo>
                          <a:pt x="1464837" y="1965700"/>
                        </a:lnTo>
                        <a:cubicBezTo>
                          <a:pt x="1495603" y="2064952"/>
                          <a:pt x="1513719" y="2176967"/>
                          <a:pt x="1541161" y="2279074"/>
                        </a:cubicBezTo>
                        <a:cubicBezTo>
                          <a:pt x="1553639" y="2325364"/>
                          <a:pt x="1567374" y="2367846"/>
                          <a:pt x="1585100" y="2409757"/>
                        </a:cubicBezTo>
                        <a:cubicBezTo>
                          <a:pt x="1586700" y="2413089"/>
                          <a:pt x="1586852" y="2416901"/>
                          <a:pt x="1585528" y="2420328"/>
                        </a:cubicBezTo>
                        <a:cubicBezTo>
                          <a:pt x="1595644" y="2417377"/>
                          <a:pt x="1606112" y="2414615"/>
                          <a:pt x="1616637" y="2412043"/>
                        </a:cubicBezTo>
                        <a:cubicBezTo>
                          <a:pt x="1601968" y="2382133"/>
                          <a:pt x="1596911" y="2347558"/>
                          <a:pt x="1600482" y="2314507"/>
                        </a:cubicBezTo>
                        <a:cubicBezTo>
                          <a:pt x="1595063" y="2314316"/>
                          <a:pt x="1588643" y="2314602"/>
                          <a:pt x="1584328" y="2311268"/>
                        </a:cubicBezTo>
                        <a:cubicBezTo>
                          <a:pt x="1576765" y="2313554"/>
                          <a:pt x="1569879" y="2305933"/>
                          <a:pt x="1569393" y="2298885"/>
                        </a:cubicBezTo>
                        <a:cubicBezTo>
                          <a:pt x="1566764" y="2269359"/>
                          <a:pt x="1564192" y="2239449"/>
                          <a:pt x="1561706" y="2210588"/>
                        </a:cubicBezTo>
                        <a:cubicBezTo>
                          <a:pt x="1544066" y="2004086"/>
                          <a:pt x="1525111" y="1788441"/>
                          <a:pt x="1475314" y="1588035"/>
                        </a:cubicBezTo>
                        <a:cubicBezTo>
                          <a:pt x="1469257" y="1594225"/>
                          <a:pt x="1459198" y="1594225"/>
                          <a:pt x="1450321" y="1594225"/>
                        </a:cubicBezTo>
                        <a:cubicBezTo>
                          <a:pt x="1438948" y="1594321"/>
                          <a:pt x="1429090" y="1595083"/>
                          <a:pt x="1416564" y="1595465"/>
                        </a:cubicBezTo>
                        <a:cubicBezTo>
                          <a:pt x="1366987" y="1596037"/>
                          <a:pt x="1268451" y="1587844"/>
                          <a:pt x="1268451" y="1587844"/>
                        </a:cubicBezTo>
                        <a:close/>
                        <a:moveTo>
                          <a:pt x="916054" y="1778726"/>
                        </a:moveTo>
                        <a:cubicBezTo>
                          <a:pt x="948639" y="1983609"/>
                          <a:pt x="921226" y="2233735"/>
                          <a:pt x="833739" y="2412329"/>
                        </a:cubicBezTo>
                        <a:cubicBezTo>
                          <a:pt x="979853" y="2401183"/>
                          <a:pt x="940000" y="2408613"/>
                          <a:pt x="1001427" y="2283551"/>
                        </a:cubicBezTo>
                        <a:cubicBezTo>
                          <a:pt x="1030926" y="2223161"/>
                          <a:pt x="1073340" y="2169441"/>
                          <a:pt x="1142416" y="2162202"/>
                        </a:cubicBezTo>
                        <a:cubicBezTo>
                          <a:pt x="1155513" y="2161154"/>
                          <a:pt x="1179535" y="2158486"/>
                          <a:pt x="1180154" y="2176108"/>
                        </a:cubicBezTo>
                        <a:cubicBezTo>
                          <a:pt x="1182087" y="2175918"/>
                          <a:pt x="1184059" y="2176108"/>
                          <a:pt x="1185926" y="2176585"/>
                        </a:cubicBezTo>
                        <a:cubicBezTo>
                          <a:pt x="1188926" y="2150105"/>
                          <a:pt x="1182430" y="2100385"/>
                          <a:pt x="1220806" y="2099622"/>
                        </a:cubicBezTo>
                        <a:cubicBezTo>
                          <a:pt x="1221273" y="2096955"/>
                          <a:pt x="1222064" y="2094192"/>
                          <a:pt x="1223159" y="2091716"/>
                        </a:cubicBezTo>
                        <a:cubicBezTo>
                          <a:pt x="1176715" y="2067903"/>
                          <a:pt x="1192127" y="1870164"/>
                          <a:pt x="1188069" y="1821779"/>
                        </a:cubicBezTo>
                        <a:cubicBezTo>
                          <a:pt x="1173010" y="1811872"/>
                          <a:pt x="1168914" y="1799013"/>
                          <a:pt x="1168419" y="1779677"/>
                        </a:cubicBezTo>
                        <a:cubicBezTo>
                          <a:pt x="1086952" y="1781774"/>
                          <a:pt x="998493" y="1779581"/>
                          <a:pt x="916054" y="1778726"/>
                        </a:cubicBezTo>
                        <a:lnTo>
                          <a:pt x="916054" y="1778726"/>
                        </a:lnTo>
                        <a:close/>
                        <a:moveTo>
                          <a:pt x="1357624" y="2346510"/>
                        </a:moveTo>
                        <a:cubicBezTo>
                          <a:pt x="1402953" y="2346226"/>
                          <a:pt x="1447378" y="2363941"/>
                          <a:pt x="1481725" y="2393184"/>
                        </a:cubicBezTo>
                        <a:cubicBezTo>
                          <a:pt x="1450035" y="2257929"/>
                          <a:pt x="1417783" y="2117435"/>
                          <a:pt x="1374159" y="1986371"/>
                        </a:cubicBezTo>
                        <a:lnTo>
                          <a:pt x="1374159" y="1986371"/>
                        </a:lnTo>
                        <a:cubicBezTo>
                          <a:pt x="1358490" y="1936365"/>
                          <a:pt x="1339116" y="1871690"/>
                          <a:pt x="1281347" y="1857688"/>
                        </a:cubicBezTo>
                        <a:cubicBezTo>
                          <a:pt x="1294806" y="1896263"/>
                          <a:pt x="1292025" y="1939793"/>
                          <a:pt x="1295835" y="1979892"/>
                        </a:cubicBezTo>
                        <a:cubicBezTo>
                          <a:pt x="1295530" y="1992466"/>
                          <a:pt x="1300912" y="2003896"/>
                          <a:pt x="1304093" y="2015897"/>
                        </a:cubicBezTo>
                        <a:cubicBezTo>
                          <a:pt x="1306712" y="2041996"/>
                          <a:pt x="1299816" y="2064666"/>
                          <a:pt x="1295406" y="2095146"/>
                        </a:cubicBezTo>
                        <a:cubicBezTo>
                          <a:pt x="1290034" y="2113147"/>
                          <a:pt x="1269013" y="2102099"/>
                          <a:pt x="1256992" y="2097527"/>
                        </a:cubicBezTo>
                        <a:cubicBezTo>
                          <a:pt x="1257868" y="2105338"/>
                          <a:pt x="1258249" y="2114101"/>
                          <a:pt x="1253458" y="2120768"/>
                        </a:cubicBezTo>
                        <a:cubicBezTo>
                          <a:pt x="1286434" y="2118100"/>
                          <a:pt x="1289015" y="2147438"/>
                          <a:pt x="1284700" y="2173155"/>
                        </a:cubicBezTo>
                        <a:cubicBezTo>
                          <a:pt x="1282386" y="2210588"/>
                          <a:pt x="1281652" y="2248783"/>
                          <a:pt x="1291768" y="2285169"/>
                        </a:cubicBezTo>
                        <a:cubicBezTo>
                          <a:pt x="1318142" y="2298029"/>
                          <a:pt x="1337202" y="2323555"/>
                          <a:pt x="1354328" y="2346510"/>
                        </a:cubicBezTo>
                        <a:cubicBezTo>
                          <a:pt x="1355414" y="2346510"/>
                          <a:pt x="1356538" y="2346510"/>
                          <a:pt x="1357624" y="2346510"/>
                        </a:cubicBezTo>
                        <a:close/>
                        <a:moveTo>
                          <a:pt x="569658" y="1762438"/>
                        </a:moveTo>
                        <a:cubicBezTo>
                          <a:pt x="569763" y="1815682"/>
                          <a:pt x="570135" y="1868641"/>
                          <a:pt x="570468" y="1921124"/>
                        </a:cubicBezTo>
                        <a:cubicBezTo>
                          <a:pt x="639038" y="1932458"/>
                          <a:pt x="639886" y="1954461"/>
                          <a:pt x="570744" y="1965796"/>
                        </a:cubicBezTo>
                        <a:cubicBezTo>
                          <a:pt x="569258" y="2080191"/>
                          <a:pt x="576821" y="2197444"/>
                          <a:pt x="565467" y="2310886"/>
                        </a:cubicBezTo>
                        <a:cubicBezTo>
                          <a:pt x="599062" y="2315270"/>
                          <a:pt x="602520" y="2355274"/>
                          <a:pt x="595719" y="2381754"/>
                        </a:cubicBezTo>
                        <a:cubicBezTo>
                          <a:pt x="637295" y="2383659"/>
                          <a:pt x="684320" y="2401088"/>
                          <a:pt x="723535" y="2382038"/>
                        </a:cubicBezTo>
                        <a:cubicBezTo>
                          <a:pt x="728383" y="2378801"/>
                          <a:pt x="732974" y="2375847"/>
                          <a:pt x="738470" y="2377087"/>
                        </a:cubicBezTo>
                        <a:cubicBezTo>
                          <a:pt x="834120" y="2200684"/>
                          <a:pt x="854789" y="1978179"/>
                          <a:pt x="821014" y="1780821"/>
                        </a:cubicBezTo>
                        <a:cubicBezTo>
                          <a:pt x="728240" y="1779298"/>
                          <a:pt x="646020" y="1773296"/>
                          <a:pt x="569658" y="1762438"/>
                        </a:cubicBezTo>
                        <a:lnTo>
                          <a:pt x="569658" y="1762438"/>
                        </a:lnTo>
                        <a:close/>
                        <a:moveTo>
                          <a:pt x="507527" y="2321555"/>
                        </a:moveTo>
                        <a:cubicBezTo>
                          <a:pt x="485191" y="2325937"/>
                          <a:pt x="463064" y="2330222"/>
                          <a:pt x="440547" y="2332890"/>
                        </a:cubicBezTo>
                        <a:cubicBezTo>
                          <a:pt x="420344" y="2335271"/>
                          <a:pt x="384616" y="2337557"/>
                          <a:pt x="381273" y="2360988"/>
                        </a:cubicBezTo>
                        <a:cubicBezTo>
                          <a:pt x="448986" y="2366799"/>
                          <a:pt x="511623" y="2372703"/>
                          <a:pt x="567953" y="2378705"/>
                        </a:cubicBezTo>
                        <a:cubicBezTo>
                          <a:pt x="568582" y="2374801"/>
                          <a:pt x="569696" y="2370608"/>
                          <a:pt x="570887" y="2366132"/>
                        </a:cubicBezTo>
                        <a:lnTo>
                          <a:pt x="570887" y="2366132"/>
                        </a:lnTo>
                        <a:cubicBezTo>
                          <a:pt x="575183" y="2350035"/>
                          <a:pt x="580060" y="2331748"/>
                          <a:pt x="562848" y="2322793"/>
                        </a:cubicBezTo>
                        <a:cubicBezTo>
                          <a:pt x="559362" y="2326127"/>
                          <a:pt x="553161" y="2323555"/>
                          <a:pt x="553066" y="2318697"/>
                        </a:cubicBezTo>
                        <a:cubicBezTo>
                          <a:pt x="551085" y="2299838"/>
                          <a:pt x="549570" y="2280407"/>
                          <a:pt x="548446" y="2259548"/>
                        </a:cubicBezTo>
                        <a:cubicBezTo>
                          <a:pt x="543255" y="2164298"/>
                          <a:pt x="548075" y="2066571"/>
                          <a:pt x="546694" y="1970844"/>
                        </a:cubicBezTo>
                        <a:cubicBezTo>
                          <a:pt x="538731" y="1972558"/>
                          <a:pt x="530749" y="1974274"/>
                          <a:pt x="522881" y="1975893"/>
                        </a:cubicBezTo>
                        <a:cubicBezTo>
                          <a:pt x="521814" y="2086193"/>
                          <a:pt x="526291" y="2209732"/>
                          <a:pt x="517528" y="2316984"/>
                        </a:cubicBezTo>
                        <a:cubicBezTo>
                          <a:pt x="520652" y="2316793"/>
                          <a:pt x="520357" y="2318983"/>
                          <a:pt x="517319" y="2319269"/>
                        </a:cubicBezTo>
                        <a:cubicBezTo>
                          <a:pt x="518300" y="2331366"/>
                          <a:pt x="507660" y="2333557"/>
                          <a:pt x="507527" y="2321555"/>
                        </a:cubicBezTo>
                        <a:lnTo>
                          <a:pt x="507527" y="2321555"/>
                        </a:lnTo>
                        <a:close/>
                        <a:moveTo>
                          <a:pt x="2005838" y="2221734"/>
                        </a:moveTo>
                        <a:cubicBezTo>
                          <a:pt x="1988941" y="2233068"/>
                          <a:pt x="1999999" y="2258594"/>
                          <a:pt x="1996180" y="2274788"/>
                        </a:cubicBezTo>
                        <a:cubicBezTo>
                          <a:pt x="2064845" y="2300696"/>
                          <a:pt x="2186480" y="2267168"/>
                          <a:pt x="2202348" y="2364609"/>
                        </a:cubicBezTo>
                        <a:lnTo>
                          <a:pt x="2205768" y="2364513"/>
                        </a:lnTo>
                        <a:cubicBezTo>
                          <a:pt x="2205711" y="2359560"/>
                          <a:pt x="2209054" y="2354035"/>
                          <a:pt x="2215693" y="2353749"/>
                        </a:cubicBezTo>
                        <a:cubicBezTo>
                          <a:pt x="2308457" y="2347940"/>
                          <a:pt x="2400344" y="2348226"/>
                          <a:pt x="2493099" y="2338892"/>
                        </a:cubicBezTo>
                        <a:cubicBezTo>
                          <a:pt x="2516864" y="2332318"/>
                          <a:pt x="2504177" y="2303363"/>
                          <a:pt x="2485460" y="2296503"/>
                        </a:cubicBezTo>
                        <a:cubicBezTo>
                          <a:pt x="2471630" y="2290027"/>
                          <a:pt x="2454437" y="2288218"/>
                          <a:pt x="2440073" y="2284313"/>
                        </a:cubicBezTo>
                        <a:cubicBezTo>
                          <a:pt x="2415699" y="2277739"/>
                          <a:pt x="2388219" y="2262787"/>
                          <a:pt x="2368207" y="2250595"/>
                        </a:cubicBezTo>
                        <a:cubicBezTo>
                          <a:pt x="2345881" y="2256118"/>
                          <a:pt x="2315267" y="2268596"/>
                          <a:pt x="2337622" y="2232019"/>
                        </a:cubicBezTo>
                        <a:cubicBezTo>
                          <a:pt x="2329059" y="2226877"/>
                          <a:pt x="2321906" y="2222780"/>
                          <a:pt x="2315124" y="2219162"/>
                        </a:cubicBezTo>
                        <a:cubicBezTo>
                          <a:pt x="2302247" y="2223733"/>
                          <a:pt x="2289940" y="2229828"/>
                          <a:pt x="2278424" y="2237163"/>
                        </a:cubicBezTo>
                        <a:cubicBezTo>
                          <a:pt x="2274872" y="2239639"/>
                          <a:pt x="2269890" y="2237544"/>
                          <a:pt x="2268366" y="2233735"/>
                        </a:cubicBezTo>
                        <a:cubicBezTo>
                          <a:pt x="2267137" y="2231163"/>
                          <a:pt x="2267575" y="2228115"/>
                          <a:pt x="2269490" y="2226019"/>
                        </a:cubicBezTo>
                        <a:cubicBezTo>
                          <a:pt x="2275491" y="2219829"/>
                          <a:pt x="2280367" y="2212685"/>
                          <a:pt x="2283854" y="2204874"/>
                        </a:cubicBezTo>
                        <a:cubicBezTo>
                          <a:pt x="2230866" y="2180680"/>
                          <a:pt x="2183527" y="2202016"/>
                          <a:pt x="2138855" y="2234117"/>
                        </a:cubicBezTo>
                        <a:lnTo>
                          <a:pt x="2138845" y="2234117"/>
                        </a:lnTo>
                        <a:cubicBezTo>
                          <a:pt x="2107136" y="2257738"/>
                          <a:pt x="2060349" y="2272691"/>
                          <a:pt x="2024364" y="2249737"/>
                        </a:cubicBezTo>
                        <a:cubicBezTo>
                          <a:pt x="2009819" y="2250595"/>
                          <a:pt x="2004495" y="2233640"/>
                          <a:pt x="2005838" y="2221734"/>
                        </a:cubicBezTo>
                        <a:lnTo>
                          <a:pt x="2005838" y="2221734"/>
                        </a:lnTo>
                        <a:close/>
                        <a:moveTo>
                          <a:pt x="1820129" y="2213446"/>
                        </a:moveTo>
                        <a:cubicBezTo>
                          <a:pt x="1757245" y="2244116"/>
                          <a:pt x="1692189" y="2266405"/>
                          <a:pt x="1628191" y="2294027"/>
                        </a:cubicBezTo>
                        <a:cubicBezTo>
                          <a:pt x="1630810" y="2294980"/>
                          <a:pt x="1634182" y="2296220"/>
                          <a:pt x="1635068" y="2298506"/>
                        </a:cubicBezTo>
                        <a:cubicBezTo>
                          <a:pt x="1726441" y="2363846"/>
                          <a:pt x="1758493" y="2258594"/>
                          <a:pt x="1824387" y="2220971"/>
                        </a:cubicBezTo>
                        <a:cubicBezTo>
                          <a:pt x="1822691" y="2218590"/>
                          <a:pt x="1821262" y="2216113"/>
                          <a:pt x="1820129" y="2213446"/>
                        </a:cubicBezTo>
                        <a:lnTo>
                          <a:pt x="1820129" y="2213446"/>
                        </a:lnTo>
                        <a:close/>
                        <a:moveTo>
                          <a:pt x="1219435" y="2127056"/>
                        </a:moveTo>
                        <a:cubicBezTo>
                          <a:pt x="1219187" y="2127056"/>
                          <a:pt x="1218940" y="2127056"/>
                          <a:pt x="1218701" y="2127151"/>
                        </a:cubicBezTo>
                        <a:cubicBezTo>
                          <a:pt x="1209034" y="2180394"/>
                          <a:pt x="1205014" y="2235068"/>
                          <a:pt x="1197213" y="2288790"/>
                        </a:cubicBezTo>
                        <a:cubicBezTo>
                          <a:pt x="1218759" y="2282788"/>
                          <a:pt x="1240961" y="2279456"/>
                          <a:pt x="1263326" y="2278788"/>
                        </a:cubicBezTo>
                        <a:cubicBezTo>
                          <a:pt x="1257535" y="2237544"/>
                          <a:pt x="1256878" y="2201444"/>
                          <a:pt x="1262793" y="2161154"/>
                        </a:cubicBezTo>
                        <a:cubicBezTo>
                          <a:pt x="1268070" y="2140580"/>
                          <a:pt x="1263097" y="2134674"/>
                          <a:pt x="1242838" y="2128483"/>
                        </a:cubicBezTo>
                        <a:cubicBezTo>
                          <a:pt x="1234999" y="2131627"/>
                          <a:pt x="1227112" y="2128960"/>
                          <a:pt x="1219435" y="2127056"/>
                        </a:cubicBezTo>
                        <a:lnTo>
                          <a:pt x="1219435" y="2127056"/>
                        </a:lnTo>
                        <a:close/>
                        <a:moveTo>
                          <a:pt x="1424537" y="1372199"/>
                        </a:moveTo>
                        <a:cubicBezTo>
                          <a:pt x="1444958" y="1378485"/>
                          <a:pt x="1440910" y="1431919"/>
                          <a:pt x="1449464" y="1450876"/>
                        </a:cubicBezTo>
                        <a:lnTo>
                          <a:pt x="1449464" y="1450876"/>
                        </a:lnTo>
                        <a:cubicBezTo>
                          <a:pt x="1451150" y="1456971"/>
                          <a:pt x="1452902" y="1463352"/>
                          <a:pt x="1453978" y="1469640"/>
                        </a:cubicBezTo>
                        <a:cubicBezTo>
                          <a:pt x="1557001" y="1723385"/>
                          <a:pt x="1558906" y="2008849"/>
                          <a:pt x="1592624" y="2280883"/>
                        </a:cubicBezTo>
                        <a:cubicBezTo>
                          <a:pt x="1647269" y="2258689"/>
                          <a:pt x="1701038" y="2237068"/>
                          <a:pt x="1755845" y="2215636"/>
                        </a:cubicBezTo>
                        <a:cubicBezTo>
                          <a:pt x="1795945" y="2202016"/>
                          <a:pt x="1839570" y="2183634"/>
                          <a:pt x="1830378" y="2141152"/>
                        </a:cubicBezTo>
                        <a:cubicBezTo>
                          <a:pt x="1831273" y="2139627"/>
                          <a:pt x="1832502" y="2138390"/>
                          <a:pt x="1833950" y="2137532"/>
                        </a:cubicBezTo>
                        <a:cubicBezTo>
                          <a:pt x="1801250" y="1996182"/>
                          <a:pt x="1806365" y="1873022"/>
                          <a:pt x="1797459" y="1717099"/>
                        </a:cubicBezTo>
                        <a:cubicBezTo>
                          <a:pt x="1792192" y="1595274"/>
                          <a:pt x="1791240" y="1476212"/>
                          <a:pt x="1784505" y="1355245"/>
                        </a:cubicBezTo>
                        <a:cubicBezTo>
                          <a:pt x="1778629" y="1270852"/>
                          <a:pt x="1761350" y="1181888"/>
                          <a:pt x="1703562" y="1117120"/>
                        </a:cubicBezTo>
                        <a:cubicBezTo>
                          <a:pt x="1671368" y="1086259"/>
                          <a:pt x="1624638" y="1086354"/>
                          <a:pt x="1581775" y="1086638"/>
                        </a:cubicBezTo>
                        <a:cubicBezTo>
                          <a:pt x="1478096" y="1086068"/>
                          <a:pt x="1376807" y="1094640"/>
                          <a:pt x="1273318" y="1111594"/>
                        </a:cubicBezTo>
                        <a:cubicBezTo>
                          <a:pt x="1270460" y="1116261"/>
                          <a:pt x="1263250" y="1117689"/>
                          <a:pt x="1259097" y="1113880"/>
                        </a:cubicBezTo>
                        <a:cubicBezTo>
                          <a:pt x="1233303" y="1118261"/>
                          <a:pt x="1207100" y="1123024"/>
                          <a:pt x="1179011" y="1128549"/>
                        </a:cubicBezTo>
                        <a:cubicBezTo>
                          <a:pt x="1186440" y="1175602"/>
                          <a:pt x="1192231" y="1221799"/>
                          <a:pt x="1198823" y="1268661"/>
                        </a:cubicBezTo>
                        <a:cubicBezTo>
                          <a:pt x="1202166" y="1287997"/>
                          <a:pt x="1203719" y="1315524"/>
                          <a:pt x="1189784" y="1331241"/>
                        </a:cubicBezTo>
                        <a:cubicBezTo>
                          <a:pt x="1189384" y="1383438"/>
                          <a:pt x="1187431" y="1434491"/>
                          <a:pt x="1187231" y="1486688"/>
                        </a:cubicBezTo>
                        <a:cubicBezTo>
                          <a:pt x="1192908" y="1481355"/>
                          <a:pt x="1201137" y="1480402"/>
                          <a:pt x="1209091" y="1479544"/>
                        </a:cubicBezTo>
                        <a:cubicBezTo>
                          <a:pt x="1233656" y="1475354"/>
                          <a:pt x="1256897" y="1470019"/>
                          <a:pt x="1277347" y="1469354"/>
                        </a:cubicBezTo>
                        <a:cubicBezTo>
                          <a:pt x="1297435" y="1466305"/>
                          <a:pt x="1318190" y="1462875"/>
                          <a:pt x="1338621" y="1460020"/>
                        </a:cubicBezTo>
                        <a:cubicBezTo>
                          <a:pt x="1340974" y="1460020"/>
                          <a:pt x="1343193" y="1461161"/>
                          <a:pt x="1344593" y="1463066"/>
                        </a:cubicBezTo>
                        <a:cubicBezTo>
                          <a:pt x="1370844" y="1459924"/>
                          <a:pt x="1396486" y="1454780"/>
                          <a:pt x="1422956" y="1453066"/>
                        </a:cubicBezTo>
                        <a:cubicBezTo>
                          <a:pt x="1414859" y="1430300"/>
                          <a:pt x="1405925" y="1398867"/>
                          <a:pt x="1417707" y="1376199"/>
                        </a:cubicBezTo>
                        <a:cubicBezTo>
                          <a:pt x="1418917" y="1373627"/>
                          <a:pt x="1421765" y="1372199"/>
                          <a:pt x="1424537" y="1372199"/>
                        </a:cubicBezTo>
                        <a:close/>
                        <a:moveTo>
                          <a:pt x="1865592" y="2205256"/>
                        </a:moveTo>
                        <a:cubicBezTo>
                          <a:pt x="1871516" y="2205256"/>
                          <a:pt x="1878927" y="2207160"/>
                          <a:pt x="1880565" y="2216304"/>
                        </a:cubicBezTo>
                        <a:cubicBezTo>
                          <a:pt x="1911559" y="2221066"/>
                          <a:pt x="1934981" y="2252213"/>
                          <a:pt x="1964385" y="2262692"/>
                        </a:cubicBezTo>
                        <a:cubicBezTo>
                          <a:pt x="1967176" y="2240784"/>
                          <a:pt x="1980244" y="2212876"/>
                          <a:pt x="2005828" y="2213636"/>
                        </a:cubicBezTo>
                        <a:cubicBezTo>
                          <a:pt x="2005819" y="2200302"/>
                          <a:pt x="2003552" y="2187157"/>
                          <a:pt x="2001580" y="2174109"/>
                        </a:cubicBezTo>
                        <a:cubicBezTo>
                          <a:pt x="1989703" y="2176108"/>
                          <a:pt x="1977606" y="2176871"/>
                          <a:pt x="1965585" y="2176299"/>
                        </a:cubicBezTo>
                        <a:cubicBezTo>
                          <a:pt x="1958422" y="2182299"/>
                          <a:pt x="1948983" y="2175346"/>
                          <a:pt x="1948564" y="2167060"/>
                        </a:cubicBezTo>
                        <a:cubicBezTo>
                          <a:pt x="1910588" y="2034947"/>
                          <a:pt x="1868887" y="1905313"/>
                          <a:pt x="1824606" y="1781679"/>
                        </a:cubicBezTo>
                        <a:cubicBezTo>
                          <a:pt x="1830397" y="1891216"/>
                          <a:pt x="1828101" y="2006086"/>
                          <a:pt x="1854305" y="2112482"/>
                        </a:cubicBezTo>
                        <a:cubicBezTo>
                          <a:pt x="1856876" y="2124863"/>
                          <a:pt x="1864706" y="2139722"/>
                          <a:pt x="1860144" y="2151629"/>
                        </a:cubicBezTo>
                        <a:cubicBezTo>
                          <a:pt x="1861391" y="2176108"/>
                          <a:pt x="1865201" y="2195921"/>
                          <a:pt x="1836236" y="2202970"/>
                        </a:cubicBezTo>
                        <a:cubicBezTo>
                          <a:pt x="1839160" y="2206207"/>
                          <a:pt x="1842875" y="2208683"/>
                          <a:pt x="1847018" y="2210018"/>
                        </a:cubicBezTo>
                        <a:cubicBezTo>
                          <a:pt x="1852800" y="2207065"/>
                          <a:pt x="1859134" y="2205446"/>
                          <a:pt x="1865592" y="2205256"/>
                        </a:cubicBezTo>
                        <a:lnTo>
                          <a:pt x="1865592" y="2205256"/>
                        </a:lnTo>
                        <a:close/>
                        <a:moveTo>
                          <a:pt x="2160800" y="2117531"/>
                        </a:moveTo>
                        <a:cubicBezTo>
                          <a:pt x="2111213" y="2133055"/>
                          <a:pt x="2057673" y="2133246"/>
                          <a:pt x="2009848" y="2154677"/>
                        </a:cubicBezTo>
                        <a:cubicBezTo>
                          <a:pt x="2023993" y="2175060"/>
                          <a:pt x="2029641" y="2199826"/>
                          <a:pt x="2033022" y="2224019"/>
                        </a:cubicBezTo>
                        <a:cubicBezTo>
                          <a:pt x="2037575" y="2227543"/>
                          <a:pt x="2039747" y="2233831"/>
                          <a:pt x="2038118" y="2239449"/>
                        </a:cubicBezTo>
                        <a:cubicBezTo>
                          <a:pt x="2090296" y="2250595"/>
                          <a:pt x="2129901" y="2205637"/>
                          <a:pt x="2171954" y="2183157"/>
                        </a:cubicBezTo>
                        <a:cubicBezTo>
                          <a:pt x="2166039" y="2161535"/>
                          <a:pt x="2163248" y="2138104"/>
                          <a:pt x="2160800" y="2117531"/>
                        </a:cubicBezTo>
                        <a:lnTo>
                          <a:pt x="2160800" y="2117531"/>
                        </a:lnTo>
                        <a:close/>
                        <a:moveTo>
                          <a:pt x="1763131" y="1064160"/>
                        </a:moveTo>
                        <a:cubicBezTo>
                          <a:pt x="1719126" y="1064160"/>
                          <a:pt x="1677073" y="1069495"/>
                          <a:pt x="1635820" y="1072446"/>
                        </a:cubicBezTo>
                        <a:cubicBezTo>
                          <a:pt x="1775066" y="1087972"/>
                          <a:pt x="1790602" y="1263994"/>
                          <a:pt x="1803565" y="1374295"/>
                        </a:cubicBezTo>
                        <a:cubicBezTo>
                          <a:pt x="1812223" y="1489927"/>
                          <a:pt x="1815338" y="1602990"/>
                          <a:pt x="1821663" y="1718146"/>
                        </a:cubicBezTo>
                        <a:cubicBezTo>
                          <a:pt x="1871850" y="1851400"/>
                          <a:pt x="1920742" y="2014088"/>
                          <a:pt x="1964757" y="2154487"/>
                        </a:cubicBezTo>
                        <a:cubicBezTo>
                          <a:pt x="2000571" y="2134483"/>
                          <a:pt x="2041014" y="2120672"/>
                          <a:pt x="2084972" y="2113433"/>
                        </a:cubicBezTo>
                        <a:cubicBezTo>
                          <a:pt x="2123167" y="2108006"/>
                          <a:pt x="2161257" y="2101813"/>
                          <a:pt x="2191442" y="2078859"/>
                        </a:cubicBezTo>
                        <a:cubicBezTo>
                          <a:pt x="2107422" y="1874357"/>
                          <a:pt x="2061197" y="1648424"/>
                          <a:pt x="2005314" y="1433730"/>
                        </a:cubicBezTo>
                        <a:cubicBezTo>
                          <a:pt x="1985597" y="1355531"/>
                          <a:pt x="1968100" y="1302190"/>
                          <a:pt x="1948193" y="1232371"/>
                        </a:cubicBezTo>
                        <a:cubicBezTo>
                          <a:pt x="1920484" y="1122452"/>
                          <a:pt x="1889881" y="1059302"/>
                          <a:pt x="1763141" y="1064160"/>
                        </a:cubicBezTo>
                        <a:lnTo>
                          <a:pt x="1763131" y="1064160"/>
                        </a:lnTo>
                        <a:close/>
                        <a:moveTo>
                          <a:pt x="1241781" y="2071238"/>
                        </a:moveTo>
                        <a:cubicBezTo>
                          <a:pt x="1247791" y="2071143"/>
                          <a:pt x="1253296" y="2075524"/>
                          <a:pt x="1254763" y="2081335"/>
                        </a:cubicBezTo>
                        <a:cubicBezTo>
                          <a:pt x="1257040" y="2077810"/>
                          <a:pt x="1263888" y="2076954"/>
                          <a:pt x="1268746" y="2077810"/>
                        </a:cubicBezTo>
                        <a:cubicBezTo>
                          <a:pt x="1270889" y="2052760"/>
                          <a:pt x="1278918" y="2026757"/>
                          <a:pt x="1267346" y="2003040"/>
                        </a:cubicBezTo>
                        <a:cubicBezTo>
                          <a:pt x="1263707" y="1971702"/>
                          <a:pt x="1267784" y="1940269"/>
                          <a:pt x="1268317" y="1908932"/>
                        </a:cubicBezTo>
                        <a:cubicBezTo>
                          <a:pt x="1269689" y="1893407"/>
                          <a:pt x="1270537" y="1864546"/>
                          <a:pt x="1277652" y="1856640"/>
                        </a:cubicBezTo>
                        <a:cubicBezTo>
                          <a:pt x="1232065" y="1850640"/>
                          <a:pt x="1216406" y="1786725"/>
                          <a:pt x="1261726" y="1767487"/>
                        </a:cubicBezTo>
                        <a:cubicBezTo>
                          <a:pt x="1261097" y="1764724"/>
                          <a:pt x="1261697" y="1761580"/>
                          <a:pt x="1263679" y="1759390"/>
                        </a:cubicBezTo>
                        <a:cubicBezTo>
                          <a:pt x="1259745" y="1712337"/>
                          <a:pt x="1254782" y="1666426"/>
                          <a:pt x="1250353" y="1619659"/>
                        </a:cubicBezTo>
                        <a:cubicBezTo>
                          <a:pt x="1248448" y="1598513"/>
                          <a:pt x="1248534" y="1576033"/>
                          <a:pt x="1237913" y="1557174"/>
                        </a:cubicBezTo>
                        <a:cubicBezTo>
                          <a:pt x="1228169" y="1540982"/>
                          <a:pt x="1207329" y="1526885"/>
                          <a:pt x="1188717" y="1533743"/>
                        </a:cubicBezTo>
                        <a:cubicBezTo>
                          <a:pt x="1217082" y="1551744"/>
                          <a:pt x="1210567" y="1599751"/>
                          <a:pt x="1212777" y="1629470"/>
                        </a:cubicBezTo>
                        <a:cubicBezTo>
                          <a:pt x="1210796" y="1662426"/>
                          <a:pt x="1216892" y="1705574"/>
                          <a:pt x="1199318" y="1735863"/>
                        </a:cubicBezTo>
                        <a:cubicBezTo>
                          <a:pt x="1201537" y="1753864"/>
                          <a:pt x="1199299" y="1774345"/>
                          <a:pt x="1203890" y="1791488"/>
                        </a:cubicBezTo>
                        <a:cubicBezTo>
                          <a:pt x="1234208" y="1809110"/>
                          <a:pt x="1219330" y="1848449"/>
                          <a:pt x="1221207" y="1877024"/>
                        </a:cubicBezTo>
                        <a:cubicBezTo>
                          <a:pt x="1219854" y="1931316"/>
                          <a:pt x="1223597" y="1984369"/>
                          <a:pt x="1225159" y="2038282"/>
                        </a:cubicBezTo>
                        <a:cubicBezTo>
                          <a:pt x="1225064" y="2052283"/>
                          <a:pt x="1223712" y="2066952"/>
                          <a:pt x="1228341" y="2080286"/>
                        </a:cubicBezTo>
                        <a:cubicBezTo>
                          <a:pt x="1230646" y="2075047"/>
                          <a:pt x="1235970" y="2071238"/>
                          <a:pt x="1241781" y="2071238"/>
                        </a:cubicBezTo>
                        <a:lnTo>
                          <a:pt x="1241781" y="2071238"/>
                        </a:lnTo>
                        <a:close/>
                        <a:moveTo>
                          <a:pt x="385626" y="1947413"/>
                        </a:moveTo>
                        <a:cubicBezTo>
                          <a:pt x="378501" y="1949794"/>
                          <a:pt x="377444" y="1961319"/>
                          <a:pt x="378377" y="1967796"/>
                        </a:cubicBezTo>
                        <a:cubicBezTo>
                          <a:pt x="382854" y="1975511"/>
                          <a:pt x="387817" y="1968654"/>
                          <a:pt x="388388" y="1961701"/>
                        </a:cubicBezTo>
                        <a:lnTo>
                          <a:pt x="388388" y="1961701"/>
                        </a:lnTo>
                        <a:cubicBezTo>
                          <a:pt x="388502" y="1961129"/>
                          <a:pt x="388607" y="1960652"/>
                          <a:pt x="388721" y="1960082"/>
                        </a:cubicBezTo>
                        <a:cubicBezTo>
                          <a:pt x="390474" y="1958747"/>
                          <a:pt x="390484" y="1956175"/>
                          <a:pt x="389341" y="1954366"/>
                        </a:cubicBezTo>
                        <a:cubicBezTo>
                          <a:pt x="391731" y="1951604"/>
                          <a:pt x="389055" y="1947413"/>
                          <a:pt x="385626" y="1947413"/>
                        </a:cubicBezTo>
                        <a:lnTo>
                          <a:pt x="385626" y="1947413"/>
                        </a:lnTo>
                        <a:close/>
                        <a:moveTo>
                          <a:pt x="529444" y="1583082"/>
                        </a:moveTo>
                        <a:cubicBezTo>
                          <a:pt x="525720" y="1585368"/>
                          <a:pt x="521586" y="1586796"/>
                          <a:pt x="517280" y="1587368"/>
                        </a:cubicBezTo>
                        <a:cubicBezTo>
                          <a:pt x="525158" y="1692333"/>
                          <a:pt x="520852" y="1811300"/>
                          <a:pt x="522700" y="1918838"/>
                        </a:cubicBezTo>
                        <a:cubicBezTo>
                          <a:pt x="530568" y="1920647"/>
                          <a:pt x="539007" y="1919124"/>
                          <a:pt x="546913" y="1919791"/>
                        </a:cubicBezTo>
                        <a:cubicBezTo>
                          <a:pt x="548894" y="1822921"/>
                          <a:pt x="545189" y="1728052"/>
                          <a:pt x="551370" y="1630802"/>
                        </a:cubicBezTo>
                        <a:cubicBezTo>
                          <a:pt x="545846" y="1616610"/>
                          <a:pt x="542607" y="1600704"/>
                          <a:pt x="546532" y="1585654"/>
                        </a:cubicBezTo>
                        <a:cubicBezTo>
                          <a:pt x="540807" y="1585082"/>
                          <a:pt x="535102" y="1584226"/>
                          <a:pt x="529444" y="1583082"/>
                        </a:cubicBezTo>
                        <a:lnTo>
                          <a:pt x="529444" y="1583082"/>
                        </a:lnTo>
                        <a:close/>
                        <a:moveTo>
                          <a:pt x="908806" y="1736340"/>
                        </a:moveTo>
                        <a:cubicBezTo>
                          <a:pt x="910663" y="1746056"/>
                          <a:pt x="912387" y="1755864"/>
                          <a:pt x="913949" y="1765389"/>
                        </a:cubicBezTo>
                        <a:cubicBezTo>
                          <a:pt x="996893" y="1764438"/>
                          <a:pt x="1085228" y="1762438"/>
                          <a:pt x="1167428" y="1764247"/>
                        </a:cubicBezTo>
                        <a:cubicBezTo>
                          <a:pt x="1166952" y="1759008"/>
                          <a:pt x="1166438" y="1753769"/>
                          <a:pt x="1166285" y="1748246"/>
                        </a:cubicBezTo>
                        <a:cubicBezTo>
                          <a:pt x="1155494" y="1747388"/>
                          <a:pt x="1145245" y="1742721"/>
                          <a:pt x="1136958" y="1735863"/>
                        </a:cubicBezTo>
                        <a:cubicBezTo>
                          <a:pt x="1067254" y="1738721"/>
                          <a:pt x="981453" y="1737291"/>
                          <a:pt x="908806" y="1736340"/>
                        </a:cubicBezTo>
                        <a:close/>
                        <a:moveTo>
                          <a:pt x="599053" y="1760343"/>
                        </a:moveTo>
                        <a:cubicBezTo>
                          <a:pt x="670919" y="1760343"/>
                          <a:pt x="746271" y="1761199"/>
                          <a:pt x="817232" y="1760531"/>
                        </a:cubicBezTo>
                        <a:cubicBezTo>
                          <a:pt x="804526" y="1696619"/>
                          <a:pt x="785142" y="1633851"/>
                          <a:pt x="757444" y="1574794"/>
                        </a:cubicBezTo>
                        <a:cubicBezTo>
                          <a:pt x="751472" y="1581749"/>
                          <a:pt x="741070" y="1577082"/>
                          <a:pt x="733374" y="1577843"/>
                        </a:cubicBezTo>
                        <a:cubicBezTo>
                          <a:pt x="731231" y="1581273"/>
                          <a:pt x="727526" y="1583368"/>
                          <a:pt x="723516" y="1583463"/>
                        </a:cubicBezTo>
                        <a:cubicBezTo>
                          <a:pt x="687597" y="1585368"/>
                          <a:pt x="651450" y="1585749"/>
                          <a:pt x="615988" y="1586226"/>
                        </a:cubicBezTo>
                        <a:cubicBezTo>
                          <a:pt x="605339" y="1598418"/>
                          <a:pt x="586880" y="1591370"/>
                          <a:pt x="573478" y="1596321"/>
                        </a:cubicBezTo>
                        <a:cubicBezTo>
                          <a:pt x="571268" y="1608131"/>
                          <a:pt x="571716" y="1620610"/>
                          <a:pt x="566487" y="1631660"/>
                        </a:cubicBezTo>
                        <a:cubicBezTo>
                          <a:pt x="569373" y="1663282"/>
                          <a:pt x="569620" y="1695191"/>
                          <a:pt x="569620" y="1727766"/>
                        </a:cubicBezTo>
                        <a:cubicBezTo>
                          <a:pt x="645335" y="1715955"/>
                          <a:pt x="722563" y="1723576"/>
                          <a:pt x="798411" y="1722148"/>
                        </a:cubicBezTo>
                        <a:cubicBezTo>
                          <a:pt x="806783" y="1718718"/>
                          <a:pt x="813870" y="1730338"/>
                          <a:pt x="808717" y="1736719"/>
                        </a:cubicBezTo>
                        <a:cubicBezTo>
                          <a:pt x="805650" y="1740721"/>
                          <a:pt x="798897" y="1741481"/>
                          <a:pt x="793763" y="1741481"/>
                        </a:cubicBezTo>
                        <a:cubicBezTo>
                          <a:pt x="719391" y="1737482"/>
                          <a:pt x="643163" y="1743484"/>
                          <a:pt x="569630" y="1729861"/>
                        </a:cubicBezTo>
                        <a:cubicBezTo>
                          <a:pt x="569639" y="1734719"/>
                          <a:pt x="569620" y="1756055"/>
                          <a:pt x="569658" y="1760343"/>
                        </a:cubicBezTo>
                        <a:cubicBezTo>
                          <a:pt x="579145" y="1760343"/>
                          <a:pt x="588756" y="1760343"/>
                          <a:pt x="599053" y="1760343"/>
                        </a:cubicBezTo>
                        <a:lnTo>
                          <a:pt x="599053" y="1760343"/>
                        </a:lnTo>
                        <a:close/>
                        <a:moveTo>
                          <a:pt x="866381" y="1580319"/>
                        </a:moveTo>
                        <a:lnTo>
                          <a:pt x="866381" y="1580319"/>
                        </a:lnTo>
                        <a:cubicBezTo>
                          <a:pt x="882536" y="1625182"/>
                          <a:pt x="895490" y="1671188"/>
                          <a:pt x="905138" y="1717860"/>
                        </a:cubicBezTo>
                        <a:cubicBezTo>
                          <a:pt x="967308" y="1716432"/>
                          <a:pt x="1051004" y="1717099"/>
                          <a:pt x="1118108" y="1717195"/>
                        </a:cubicBezTo>
                        <a:cubicBezTo>
                          <a:pt x="1107497" y="1704240"/>
                          <a:pt x="1092362" y="1695954"/>
                          <a:pt x="1076493" y="1691001"/>
                        </a:cubicBezTo>
                        <a:cubicBezTo>
                          <a:pt x="1066063" y="1687380"/>
                          <a:pt x="1057053" y="1684238"/>
                          <a:pt x="1051128" y="1675379"/>
                        </a:cubicBezTo>
                        <a:cubicBezTo>
                          <a:pt x="1040974" y="1651375"/>
                          <a:pt x="1049938" y="1614896"/>
                          <a:pt x="1052043" y="1591653"/>
                        </a:cubicBezTo>
                        <a:cubicBezTo>
                          <a:pt x="990187" y="1589081"/>
                          <a:pt x="928208" y="1588798"/>
                          <a:pt x="866381" y="1580319"/>
                        </a:cubicBezTo>
                        <a:lnTo>
                          <a:pt x="866381" y="1580319"/>
                        </a:lnTo>
                        <a:close/>
                        <a:moveTo>
                          <a:pt x="496945" y="1650710"/>
                        </a:moveTo>
                        <a:cubicBezTo>
                          <a:pt x="499288" y="1650615"/>
                          <a:pt x="501631" y="1650901"/>
                          <a:pt x="503888" y="1651566"/>
                        </a:cubicBezTo>
                        <a:cubicBezTo>
                          <a:pt x="504850" y="1630230"/>
                          <a:pt x="504003" y="1608894"/>
                          <a:pt x="507498" y="1587654"/>
                        </a:cubicBezTo>
                        <a:cubicBezTo>
                          <a:pt x="505298" y="1587463"/>
                          <a:pt x="503117" y="1587082"/>
                          <a:pt x="500983" y="1586512"/>
                        </a:cubicBezTo>
                        <a:cubicBezTo>
                          <a:pt x="500936" y="1576701"/>
                          <a:pt x="490534" y="1566794"/>
                          <a:pt x="480857" y="1571938"/>
                        </a:cubicBezTo>
                        <a:cubicBezTo>
                          <a:pt x="479095" y="1569652"/>
                          <a:pt x="477342" y="1566985"/>
                          <a:pt x="475332" y="1563746"/>
                        </a:cubicBezTo>
                        <a:cubicBezTo>
                          <a:pt x="474008" y="1564795"/>
                          <a:pt x="472580" y="1565841"/>
                          <a:pt x="471075" y="1566604"/>
                        </a:cubicBezTo>
                        <a:cubicBezTo>
                          <a:pt x="474885" y="1576796"/>
                          <a:pt x="470979" y="1586607"/>
                          <a:pt x="474332" y="1596893"/>
                        </a:cubicBezTo>
                        <a:cubicBezTo>
                          <a:pt x="475685" y="1616229"/>
                          <a:pt x="465826" y="1654424"/>
                          <a:pt x="496945" y="1650710"/>
                        </a:cubicBezTo>
                        <a:lnTo>
                          <a:pt x="496945" y="1650710"/>
                        </a:lnTo>
                        <a:close/>
                        <a:moveTo>
                          <a:pt x="1122023" y="1556125"/>
                        </a:moveTo>
                        <a:cubicBezTo>
                          <a:pt x="1119013" y="1556507"/>
                          <a:pt x="1116060" y="1557174"/>
                          <a:pt x="1113241" y="1558316"/>
                        </a:cubicBezTo>
                        <a:cubicBezTo>
                          <a:pt x="1114126" y="1584605"/>
                          <a:pt x="1156141" y="1569176"/>
                          <a:pt x="1158446" y="1599751"/>
                        </a:cubicBezTo>
                        <a:cubicBezTo>
                          <a:pt x="1159437" y="1610608"/>
                          <a:pt x="1158227" y="1621468"/>
                          <a:pt x="1156913" y="1632230"/>
                        </a:cubicBezTo>
                        <a:cubicBezTo>
                          <a:pt x="1156913" y="1633851"/>
                          <a:pt x="1157799" y="1635279"/>
                          <a:pt x="1159208" y="1636041"/>
                        </a:cubicBezTo>
                        <a:cubicBezTo>
                          <a:pt x="1163333" y="1640709"/>
                          <a:pt x="1168638" y="1636992"/>
                          <a:pt x="1166866" y="1631279"/>
                        </a:cubicBezTo>
                        <a:cubicBezTo>
                          <a:pt x="1168733" y="1628040"/>
                          <a:pt x="1170000" y="1624421"/>
                          <a:pt x="1170600" y="1620610"/>
                        </a:cubicBezTo>
                        <a:cubicBezTo>
                          <a:pt x="1173334" y="1619182"/>
                          <a:pt x="1171753" y="1615275"/>
                          <a:pt x="1171200" y="1614133"/>
                        </a:cubicBezTo>
                        <a:cubicBezTo>
                          <a:pt x="1170600" y="1608990"/>
                          <a:pt x="1172543" y="1601178"/>
                          <a:pt x="1167409" y="1598606"/>
                        </a:cubicBezTo>
                        <a:cubicBezTo>
                          <a:pt x="1168752" y="1572603"/>
                          <a:pt x="1154655" y="1560127"/>
                          <a:pt x="1126176" y="1559746"/>
                        </a:cubicBezTo>
                        <a:cubicBezTo>
                          <a:pt x="1124585" y="1559555"/>
                          <a:pt x="1122956" y="1560318"/>
                          <a:pt x="1122385" y="1561841"/>
                        </a:cubicBezTo>
                        <a:cubicBezTo>
                          <a:pt x="1121661" y="1560032"/>
                          <a:pt x="1121537" y="1558032"/>
                          <a:pt x="1122023" y="1556125"/>
                        </a:cubicBezTo>
                        <a:lnTo>
                          <a:pt x="1122023" y="1556125"/>
                        </a:lnTo>
                        <a:close/>
                        <a:moveTo>
                          <a:pt x="600900" y="1229513"/>
                        </a:moveTo>
                        <a:cubicBezTo>
                          <a:pt x="600938" y="1231801"/>
                          <a:pt x="601205" y="1234087"/>
                          <a:pt x="601691" y="1236277"/>
                        </a:cubicBezTo>
                        <a:cubicBezTo>
                          <a:pt x="604396" y="1238754"/>
                          <a:pt x="606111" y="1242086"/>
                          <a:pt x="606549" y="1245802"/>
                        </a:cubicBezTo>
                        <a:cubicBezTo>
                          <a:pt x="718629" y="1303713"/>
                          <a:pt x="794610" y="1412964"/>
                          <a:pt x="844588" y="1525932"/>
                        </a:cubicBezTo>
                        <a:cubicBezTo>
                          <a:pt x="921521" y="1514979"/>
                          <a:pt x="998150" y="1504310"/>
                          <a:pt x="1075426" y="1494117"/>
                        </a:cubicBezTo>
                        <a:lnTo>
                          <a:pt x="1075445" y="1494117"/>
                        </a:lnTo>
                        <a:cubicBezTo>
                          <a:pt x="1083951" y="1492690"/>
                          <a:pt x="1092790" y="1491166"/>
                          <a:pt x="1101363" y="1492880"/>
                        </a:cubicBezTo>
                        <a:cubicBezTo>
                          <a:pt x="1106430" y="1441921"/>
                          <a:pt x="1106402" y="1393535"/>
                          <a:pt x="1110202" y="1342671"/>
                        </a:cubicBezTo>
                        <a:cubicBezTo>
                          <a:pt x="1099172" y="1333813"/>
                          <a:pt x="1101687" y="1314763"/>
                          <a:pt x="1101277" y="1301713"/>
                        </a:cubicBezTo>
                        <a:cubicBezTo>
                          <a:pt x="1098734" y="1248753"/>
                          <a:pt x="1098544" y="1196938"/>
                          <a:pt x="1096239" y="1143978"/>
                        </a:cubicBezTo>
                        <a:cubicBezTo>
                          <a:pt x="1022153" y="1159124"/>
                          <a:pt x="943419" y="1169030"/>
                          <a:pt x="868258" y="1190748"/>
                        </a:cubicBezTo>
                        <a:lnTo>
                          <a:pt x="868258" y="1190748"/>
                        </a:lnTo>
                        <a:cubicBezTo>
                          <a:pt x="781475" y="1211130"/>
                          <a:pt x="690216" y="1238087"/>
                          <a:pt x="600900" y="1229513"/>
                        </a:cubicBezTo>
                        <a:lnTo>
                          <a:pt x="600900" y="1229513"/>
                        </a:lnTo>
                        <a:close/>
                        <a:moveTo>
                          <a:pt x="1121937" y="1347529"/>
                        </a:moveTo>
                        <a:cubicBezTo>
                          <a:pt x="1127833" y="1403725"/>
                          <a:pt x="1126347" y="1464305"/>
                          <a:pt x="1121718" y="1521074"/>
                        </a:cubicBezTo>
                        <a:cubicBezTo>
                          <a:pt x="1136653" y="1522123"/>
                          <a:pt x="1151188" y="1523932"/>
                          <a:pt x="1166076" y="1525169"/>
                        </a:cubicBezTo>
                        <a:cubicBezTo>
                          <a:pt x="1166219" y="1464877"/>
                          <a:pt x="1169000" y="1405916"/>
                          <a:pt x="1168267" y="1345529"/>
                        </a:cubicBezTo>
                        <a:cubicBezTo>
                          <a:pt x="1164590" y="1346480"/>
                          <a:pt x="1160713" y="1346861"/>
                          <a:pt x="1156932" y="1346289"/>
                        </a:cubicBezTo>
                        <a:cubicBezTo>
                          <a:pt x="1147569" y="1350956"/>
                          <a:pt x="1132691" y="1348671"/>
                          <a:pt x="1121937" y="1347529"/>
                        </a:cubicBezTo>
                        <a:lnTo>
                          <a:pt x="1121937" y="1347529"/>
                        </a:lnTo>
                        <a:close/>
                        <a:moveTo>
                          <a:pt x="604501" y="1382771"/>
                        </a:moveTo>
                        <a:lnTo>
                          <a:pt x="604501" y="1382771"/>
                        </a:lnTo>
                        <a:cubicBezTo>
                          <a:pt x="618017" y="1432682"/>
                          <a:pt x="664956" y="1503833"/>
                          <a:pt x="723220" y="1511358"/>
                        </a:cubicBezTo>
                        <a:cubicBezTo>
                          <a:pt x="688349" y="1455352"/>
                          <a:pt x="650288" y="1413536"/>
                          <a:pt x="604501" y="1382771"/>
                        </a:cubicBezTo>
                        <a:lnTo>
                          <a:pt x="604501" y="1382771"/>
                        </a:lnTo>
                        <a:close/>
                        <a:moveTo>
                          <a:pt x="1123937" y="1325811"/>
                        </a:moveTo>
                        <a:cubicBezTo>
                          <a:pt x="1124614" y="1325907"/>
                          <a:pt x="1125280" y="1326097"/>
                          <a:pt x="1125918" y="1326288"/>
                        </a:cubicBezTo>
                        <a:lnTo>
                          <a:pt x="1125928" y="1326288"/>
                        </a:lnTo>
                        <a:cubicBezTo>
                          <a:pt x="1132072" y="1327525"/>
                          <a:pt x="1138463" y="1327525"/>
                          <a:pt x="1144721" y="1327335"/>
                        </a:cubicBezTo>
                        <a:cubicBezTo>
                          <a:pt x="1161199" y="1323144"/>
                          <a:pt x="1177125" y="1318858"/>
                          <a:pt x="1176991" y="1297904"/>
                        </a:cubicBezTo>
                        <a:cubicBezTo>
                          <a:pt x="1176058" y="1263994"/>
                          <a:pt x="1169010" y="1230752"/>
                          <a:pt x="1165352" y="1197129"/>
                        </a:cubicBezTo>
                        <a:cubicBezTo>
                          <a:pt x="1153589" y="1135216"/>
                          <a:pt x="1161504" y="1031013"/>
                          <a:pt x="1083342" y="1012345"/>
                        </a:cubicBezTo>
                        <a:cubicBezTo>
                          <a:pt x="1081580" y="1012345"/>
                          <a:pt x="1079932" y="1012345"/>
                          <a:pt x="1078227" y="1012345"/>
                        </a:cubicBezTo>
                        <a:cubicBezTo>
                          <a:pt x="1088495" y="1027678"/>
                          <a:pt x="1086752" y="1050063"/>
                          <a:pt x="1074255" y="1063588"/>
                        </a:cubicBezTo>
                        <a:cubicBezTo>
                          <a:pt x="1115898" y="1087782"/>
                          <a:pt x="1116955" y="1151694"/>
                          <a:pt x="1117632" y="1195510"/>
                        </a:cubicBezTo>
                        <a:cubicBezTo>
                          <a:pt x="1119346" y="1238849"/>
                          <a:pt x="1121585" y="1280949"/>
                          <a:pt x="1123413" y="1324098"/>
                        </a:cubicBezTo>
                        <a:cubicBezTo>
                          <a:pt x="1123442" y="1324763"/>
                          <a:pt x="1123642" y="1325811"/>
                          <a:pt x="1123937" y="1325811"/>
                        </a:cubicBezTo>
                        <a:close/>
                        <a:moveTo>
                          <a:pt x="571401" y="1077685"/>
                        </a:moveTo>
                        <a:cubicBezTo>
                          <a:pt x="574421" y="1112357"/>
                          <a:pt x="574964" y="1164840"/>
                          <a:pt x="595938" y="1197701"/>
                        </a:cubicBezTo>
                        <a:cubicBezTo>
                          <a:pt x="602691" y="1204368"/>
                          <a:pt x="612549" y="1204749"/>
                          <a:pt x="621512" y="1203986"/>
                        </a:cubicBezTo>
                        <a:cubicBezTo>
                          <a:pt x="640972" y="1203605"/>
                          <a:pt x="660403" y="1202368"/>
                          <a:pt x="679739" y="1200082"/>
                        </a:cubicBezTo>
                        <a:cubicBezTo>
                          <a:pt x="819328" y="1180937"/>
                          <a:pt x="951782" y="1131881"/>
                          <a:pt x="1093867" y="1120833"/>
                        </a:cubicBezTo>
                        <a:cubicBezTo>
                          <a:pt x="1090381" y="1100355"/>
                          <a:pt x="1084885" y="1078924"/>
                          <a:pt x="1067206" y="1069969"/>
                        </a:cubicBezTo>
                        <a:cubicBezTo>
                          <a:pt x="1042860" y="1085687"/>
                          <a:pt x="1008408" y="1085782"/>
                          <a:pt x="979605" y="1085305"/>
                        </a:cubicBezTo>
                        <a:cubicBezTo>
                          <a:pt x="945401" y="1085210"/>
                          <a:pt x="914530" y="1086449"/>
                          <a:pt x="879830" y="1086163"/>
                        </a:cubicBezTo>
                        <a:cubicBezTo>
                          <a:pt x="783771" y="1086163"/>
                          <a:pt x="672824" y="1081971"/>
                          <a:pt x="571401" y="1077685"/>
                        </a:cubicBezTo>
                        <a:close/>
                        <a:moveTo>
                          <a:pt x="1092476" y="137282"/>
                        </a:moveTo>
                        <a:lnTo>
                          <a:pt x="1092476" y="137282"/>
                        </a:lnTo>
                        <a:cubicBezTo>
                          <a:pt x="1093914" y="139949"/>
                          <a:pt x="1095134" y="142902"/>
                          <a:pt x="1094334" y="146044"/>
                        </a:cubicBezTo>
                        <a:cubicBezTo>
                          <a:pt x="1232970" y="441891"/>
                          <a:pt x="1197137" y="785268"/>
                          <a:pt x="1270213" y="1097593"/>
                        </a:cubicBezTo>
                        <a:cubicBezTo>
                          <a:pt x="1271537" y="1098451"/>
                          <a:pt x="1272584" y="1099688"/>
                          <a:pt x="1273232" y="1101211"/>
                        </a:cubicBezTo>
                        <a:cubicBezTo>
                          <a:pt x="1296302" y="1096544"/>
                          <a:pt x="1320419" y="1092354"/>
                          <a:pt x="1344927" y="1088735"/>
                        </a:cubicBezTo>
                        <a:cubicBezTo>
                          <a:pt x="1342193" y="1082066"/>
                          <a:pt x="1346356" y="1075113"/>
                          <a:pt x="1351251" y="1070636"/>
                        </a:cubicBezTo>
                        <a:cubicBezTo>
                          <a:pt x="1351499" y="1069590"/>
                          <a:pt x="1351870" y="1068636"/>
                          <a:pt x="1352347" y="1067683"/>
                        </a:cubicBezTo>
                        <a:cubicBezTo>
                          <a:pt x="1343184" y="955099"/>
                          <a:pt x="1330134" y="844990"/>
                          <a:pt x="1318762" y="733262"/>
                        </a:cubicBezTo>
                        <a:cubicBezTo>
                          <a:pt x="1313266" y="657538"/>
                          <a:pt x="1295473" y="570955"/>
                          <a:pt x="1303836" y="499232"/>
                        </a:cubicBezTo>
                        <a:cubicBezTo>
                          <a:pt x="1322953" y="565811"/>
                          <a:pt x="1338240" y="706400"/>
                          <a:pt x="1352118" y="805176"/>
                        </a:cubicBezTo>
                        <a:cubicBezTo>
                          <a:pt x="1479563" y="958432"/>
                          <a:pt x="1569498" y="993864"/>
                          <a:pt x="1696914" y="807652"/>
                        </a:cubicBezTo>
                        <a:cubicBezTo>
                          <a:pt x="1754045" y="724688"/>
                          <a:pt x="1827663" y="610674"/>
                          <a:pt x="1869726" y="519044"/>
                        </a:cubicBezTo>
                        <a:cubicBezTo>
                          <a:pt x="1815433" y="519140"/>
                          <a:pt x="1779210" y="455418"/>
                          <a:pt x="1756273" y="411983"/>
                        </a:cubicBezTo>
                        <a:cubicBezTo>
                          <a:pt x="1752168" y="409698"/>
                          <a:pt x="1748930" y="406077"/>
                          <a:pt x="1747044" y="401791"/>
                        </a:cubicBezTo>
                        <a:cubicBezTo>
                          <a:pt x="1737281" y="413983"/>
                          <a:pt x="1728375" y="427794"/>
                          <a:pt x="1719764" y="441226"/>
                        </a:cubicBezTo>
                        <a:lnTo>
                          <a:pt x="1719764" y="441226"/>
                        </a:lnTo>
                        <a:cubicBezTo>
                          <a:pt x="1685722" y="505138"/>
                          <a:pt x="1586204" y="585815"/>
                          <a:pt x="1527969" y="628105"/>
                        </a:cubicBezTo>
                        <a:cubicBezTo>
                          <a:pt x="1518358" y="636202"/>
                          <a:pt x="1502575" y="657538"/>
                          <a:pt x="1490859" y="660301"/>
                        </a:cubicBezTo>
                        <a:cubicBezTo>
                          <a:pt x="1467152" y="676970"/>
                          <a:pt x="1439253" y="629059"/>
                          <a:pt x="1424003" y="607246"/>
                        </a:cubicBezTo>
                        <a:cubicBezTo>
                          <a:pt x="1388542" y="551333"/>
                          <a:pt x="1387122" y="528665"/>
                          <a:pt x="1361224" y="483326"/>
                        </a:cubicBezTo>
                        <a:cubicBezTo>
                          <a:pt x="1350413" y="464562"/>
                          <a:pt x="1337021" y="436273"/>
                          <a:pt x="1328725" y="408649"/>
                        </a:cubicBezTo>
                        <a:cubicBezTo>
                          <a:pt x="1305769" y="339783"/>
                          <a:pt x="1282033" y="268536"/>
                          <a:pt x="1224874" y="220625"/>
                        </a:cubicBezTo>
                        <a:cubicBezTo>
                          <a:pt x="1187745" y="180239"/>
                          <a:pt x="1147064" y="146521"/>
                          <a:pt x="1092476" y="137282"/>
                        </a:cubicBezTo>
                        <a:lnTo>
                          <a:pt x="1092476" y="137282"/>
                        </a:lnTo>
                        <a:close/>
                        <a:moveTo>
                          <a:pt x="1378779" y="1032441"/>
                        </a:moveTo>
                        <a:cubicBezTo>
                          <a:pt x="1379093" y="1037108"/>
                          <a:pt x="1379798" y="1042061"/>
                          <a:pt x="1380474" y="1046728"/>
                        </a:cubicBezTo>
                        <a:cubicBezTo>
                          <a:pt x="1382322" y="1059016"/>
                          <a:pt x="1384027" y="1072066"/>
                          <a:pt x="1379312" y="1083973"/>
                        </a:cubicBezTo>
                        <a:cubicBezTo>
                          <a:pt x="1467409" y="1073780"/>
                          <a:pt x="1547524" y="1068255"/>
                          <a:pt x="1632515" y="1072162"/>
                        </a:cubicBezTo>
                        <a:cubicBezTo>
                          <a:pt x="1684655" y="1047873"/>
                          <a:pt x="1743091" y="1041206"/>
                          <a:pt x="1800060" y="1040729"/>
                        </a:cubicBezTo>
                        <a:cubicBezTo>
                          <a:pt x="1801041" y="1032250"/>
                          <a:pt x="1804365" y="1024155"/>
                          <a:pt x="1809652" y="1017488"/>
                        </a:cubicBezTo>
                        <a:cubicBezTo>
                          <a:pt x="1667834" y="1025393"/>
                          <a:pt x="1517882" y="1038538"/>
                          <a:pt x="1378779" y="1032441"/>
                        </a:cubicBezTo>
                        <a:close/>
                        <a:moveTo>
                          <a:pt x="892042" y="868802"/>
                        </a:moveTo>
                        <a:cubicBezTo>
                          <a:pt x="830901" y="867279"/>
                          <a:pt x="780161" y="915378"/>
                          <a:pt x="763464" y="971863"/>
                        </a:cubicBezTo>
                        <a:cubicBezTo>
                          <a:pt x="765597" y="973768"/>
                          <a:pt x="766940" y="976530"/>
                          <a:pt x="767216" y="979388"/>
                        </a:cubicBezTo>
                        <a:cubicBezTo>
                          <a:pt x="783695" y="995962"/>
                          <a:pt x="813070" y="988151"/>
                          <a:pt x="833758" y="998438"/>
                        </a:cubicBezTo>
                        <a:cubicBezTo>
                          <a:pt x="857571" y="1005010"/>
                          <a:pt x="876687" y="1020630"/>
                          <a:pt x="897757" y="1032536"/>
                        </a:cubicBezTo>
                        <a:cubicBezTo>
                          <a:pt x="910196" y="1044157"/>
                          <a:pt x="922379" y="1056540"/>
                          <a:pt x="938685" y="1062541"/>
                        </a:cubicBezTo>
                        <a:cubicBezTo>
                          <a:pt x="952106" y="1061588"/>
                          <a:pt x="936742" y="1039871"/>
                          <a:pt x="933132" y="1032822"/>
                        </a:cubicBezTo>
                        <a:cubicBezTo>
                          <a:pt x="926970" y="1021774"/>
                          <a:pt x="915587" y="1009868"/>
                          <a:pt x="924950" y="997199"/>
                        </a:cubicBezTo>
                        <a:cubicBezTo>
                          <a:pt x="956935" y="1009868"/>
                          <a:pt x="974576" y="1049491"/>
                          <a:pt x="1008047" y="1056063"/>
                        </a:cubicBezTo>
                        <a:cubicBezTo>
                          <a:pt x="1010866" y="1056349"/>
                          <a:pt x="1012923" y="1053112"/>
                          <a:pt x="1012228" y="1050540"/>
                        </a:cubicBezTo>
                        <a:cubicBezTo>
                          <a:pt x="1004789" y="1025869"/>
                          <a:pt x="983405" y="1008628"/>
                          <a:pt x="962136" y="993008"/>
                        </a:cubicBezTo>
                        <a:cubicBezTo>
                          <a:pt x="962298" y="986246"/>
                          <a:pt x="967080" y="980435"/>
                          <a:pt x="973737" y="978912"/>
                        </a:cubicBezTo>
                        <a:cubicBezTo>
                          <a:pt x="1003475" y="995485"/>
                          <a:pt x="1022982" y="1023869"/>
                          <a:pt x="1052928" y="1039489"/>
                        </a:cubicBezTo>
                        <a:cubicBezTo>
                          <a:pt x="1055281" y="1039299"/>
                          <a:pt x="1057157" y="1037394"/>
                          <a:pt x="1057291" y="1035108"/>
                        </a:cubicBezTo>
                        <a:cubicBezTo>
                          <a:pt x="1056605" y="1009677"/>
                          <a:pt x="1027963" y="989960"/>
                          <a:pt x="1009123" y="975577"/>
                        </a:cubicBezTo>
                        <a:cubicBezTo>
                          <a:pt x="1010180" y="970814"/>
                          <a:pt x="1014133" y="967196"/>
                          <a:pt x="1019000" y="966624"/>
                        </a:cubicBezTo>
                        <a:cubicBezTo>
                          <a:pt x="1027258" y="967957"/>
                          <a:pt x="1082684" y="1013010"/>
                          <a:pt x="1083646" y="991769"/>
                        </a:cubicBezTo>
                        <a:cubicBezTo>
                          <a:pt x="1071302" y="937858"/>
                          <a:pt x="944315" y="864421"/>
                          <a:pt x="892042" y="868802"/>
                        </a:cubicBezTo>
                        <a:lnTo>
                          <a:pt x="892042" y="868802"/>
                        </a:lnTo>
                        <a:close/>
                        <a:moveTo>
                          <a:pt x="636857" y="629059"/>
                        </a:moveTo>
                        <a:cubicBezTo>
                          <a:pt x="622970" y="669254"/>
                          <a:pt x="606139" y="703924"/>
                          <a:pt x="588318" y="740501"/>
                        </a:cubicBezTo>
                        <a:lnTo>
                          <a:pt x="588318" y="740501"/>
                        </a:lnTo>
                        <a:cubicBezTo>
                          <a:pt x="579279" y="756788"/>
                          <a:pt x="573249" y="778029"/>
                          <a:pt x="560238" y="791553"/>
                        </a:cubicBezTo>
                        <a:cubicBezTo>
                          <a:pt x="564715" y="800509"/>
                          <a:pt x="575278" y="803460"/>
                          <a:pt x="584594" y="806032"/>
                        </a:cubicBezTo>
                        <a:lnTo>
                          <a:pt x="584613" y="806032"/>
                        </a:lnTo>
                        <a:cubicBezTo>
                          <a:pt x="667090" y="830702"/>
                          <a:pt x="756682" y="810699"/>
                          <a:pt x="839740" y="831939"/>
                        </a:cubicBezTo>
                        <a:cubicBezTo>
                          <a:pt x="846664" y="833846"/>
                          <a:pt x="855218" y="834988"/>
                          <a:pt x="859295" y="841369"/>
                        </a:cubicBezTo>
                        <a:cubicBezTo>
                          <a:pt x="932066" y="844132"/>
                          <a:pt x="1002274" y="874137"/>
                          <a:pt x="1058329" y="919950"/>
                        </a:cubicBezTo>
                        <a:cubicBezTo>
                          <a:pt x="1078322" y="932619"/>
                          <a:pt x="1131557" y="994818"/>
                          <a:pt x="1101849" y="1010533"/>
                        </a:cubicBezTo>
                        <a:cubicBezTo>
                          <a:pt x="1115555" y="1012249"/>
                          <a:pt x="1128033" y="1019488"/>
                          <a:pt x="1137853" y="1029013"/>
                        </a:cubicBezTo>
                        <a:cubicBezTo>
                          <a:pt x="1042022" y="696020"/>
                          <a:pt x="758815" y="426271"/>
                          <a:pt x="738946" y="69656"/>
                        </a:cubicBezTo>
                        <a:cubicBezTo>
                          <a:pt x="725106" y="77560"/>
                          <a:pt x="711314" y="85943"/>
                          <a:pt x="697979" y="94133"/>
                        </a:cubicBezTo>
                        <a:lnTo>
                          <a:pt x="697979" y="94133"/>
                        </a:lnTo>
                        <a:cubicBezTo>
                          <a:pt x="647859" y="127185"/>
                          <a:pt x="591928" y="149665"/>
                          <a:pt x="541283" y="182049"/>
                        </a:cubicBezTo>
                        <a:cubicBezTo>
                          <a:pt x="433632" y="261965"/>
                          <a:pt x="403380" y="424557"/>
                          <a:pt x="362680" y="552096"/>
                        </a:cubicBezTo>
                        <a:cubicBezTo>
                          <a:pt x="354622" y="586766"/>
                          <a:pt x="346754" y="619534"/>
                          <a:pt x="339458" y="656871"/>
                        </a:cubicBezTo>
                        <a:cubicBezTo>
                          <a:pt x="319351" y="765076"/>
                          <a:pt x="300730" y="883090"/>
                          <a:pt x="383664" y="967671"/>
                        </a:cubicBezTo>
                        <a:cubicBezTo>
                          <a:pt x="497040" y="1019870"/>
                          <a:pt x="631838" y="987865"/>
                          <a:pt x="750452" y="965957"/>
                        </a:cubicBezTo>
                        <a:cubicBezTo>
                          <a:pt x="755767" y="922808"/>
                          <a:pt x="793382" y="870802"/>
                          <a:pt x="834168" y="854610"/>
                        </a:cubicBezTo>
                        <a:cubicBezTo>
                          <a:pt x="751795" y="832416"/>
                          <a:pt x="644687" y="852229"/>
                          <a:pt x="560410" y="819654"/>
                        </a:cubicBezTo>
                        <a:cubicBezTo>
                          <a:pt x="542988" y="812129"/>
                          <a:pt x="522386" y="805176"/>
                          <a:pt x="509641" y="790984"/>
                        </a:cubicBezTo>
                        <a:cubicBezTo>
                          <a:pt x="508403" y="773361"/>
                          <a:pt x="526663" y="786126"/>
                          <a:pt x="535073" y="789458"/>
                        </a:cubicBezTo>
                        <a:cubicBezTo>
                          <a:pt x="530215" y="773933"/>
                          <a:pt x="543369" y="761741"/>
                          <a:pt x="549580" y="748882"/>
                        </a:cubicBezTo>
                        <a:cubicBezTo>
                          <a:pt x="603548" y="641916"/>
                          <a:pt x="659346" y="485707"/>
                          <a:pt x="699075" y="366930"/>
                        </a:cubicBezTo>
                        <a:cubicBezTo>
                          <a:pt x="686806" y="453988"/>
                          <a:pt x="666956" y="539999"/>
                          <a:pt x="639200" y="622201"/>
                        </a:cubicBezTo>
                        <a:cubicBezTo>
                          <a:pt x="665023" y="642107"/>
                          <a:pt x="686121" y="666587"/>
                          <a:pt x="709285" y="689255"/>
                        </a:cubicBezTo>
                        <a:cubicBezTo>
                          <a:pt x="734098" y="715544"/>
                          <a:pt x="763892" y="737643"/>
                          <a:pt x="782904" y="768980"/>
                        </a:cubicBezTo>
                        <a:cubicBezTo>
                          <a:pt x="784361" y="827558"/>
                          <a:pt x="642039" y="645441"/>
                          <a:pt x="636857" y="629059"/>
                        </a:cubicBezTo>
                        <a:close/>
                        <a:moveTo>
                          <a:pt x="1357976" y="854705"/>
                        </a:moveTo>
                        <a:lnTo>
                          <a:pt x="1357976" y="854705"/>
                        </a:lnTo>
                        <a:cubicBezTo>
                          <a:pt x="1361262" y="882708"/>
                          <a:pt x="1365158" y="915950"/>
                          <a:pt x="1369130" y="950051"/>
                        </a:cubicBezTo>
                        <a:cubicBezTo>
                          <a:pt x="1395533" y="946525"/>
                          <a:pt x="1421717" y="944525"/>
                          <a:pt x="1448463" y="942526"/>
                        </a:cubicBezTo>
                        <a:cubicBezTo>
                          <a:pt x="1412630" y="919857"/>
                          <a:pt x="1383074" y="888710"/>
                          <a:pt x="1357976" y="854705"/>
                        </a:cubicBezTo>
                        <a:lnTo>
                          <a:pt x="1357976" y="854705"/>
                        </a:lnTo>
                        <a:close/>
                        <a:moveTo>
                          <a:pt x="1884194" y="154236"/>
                        </a:moveTo>
                        <a:cubicBezTo>
                          <a:pt x="1864316" y="188051"/>
                          <a:pt x="1837588" y="230818"/>
                          <a:pt x="1814576" y="267869"/>
                        </a:cubicBezTo>
                        <a:cubicBezTo>
                          <a:pt x="1794459" y="300160"/>
                          <a:pt x="1772037" y="332926"/>
                          <a:pt x="1764017" y="370549"/>
                        </a:cubicBezTo>
                        <a:cubicBezTo>
                          <a:pt x="1768761" y="375407"/>
                          <a:pt x="1771590" y="381788"/>
                          <a:pt x="1771999" y="388552"/>
                        </a:cubicBezTo>
                        <a:cubicBezTo>
                          <a:pt x="1777857" y="390838"/>
                          <a:pt x="1781438" y="397505"/>
                          <a:pt x="1779914" y="403696"/>
                        </a:cubicBezTo>
                        <a:cubicBezTo>
                          <a:pt x="1786601" y="411697"/>
                          <a:pt x="1792830" y="420841"/>
                          <a:pt x="1798850" y="429699"/>
                        </a:cubicBezTo>
                        <a:lnTo>
                          <a:pt x="1798850" y="429699"/>
                        </a:lnTo>
                        <a:cubicBezTo>
                          <a:pt x="1814300" y="452560"/>
                          <a:pt x="1831283" y="477419"/>
                          <a:pt x="1858839" y="485898"/>
                        </a:cubicBezTo>
                        <a:cubicBezTo>
                          <a:pt x="1901930" y="423413"/>
                          <a:pt x="1974720" y="385980"/>
                          <a:pt x="2049148" y="377120"/>
                        </a:cubicBezTo>
                        <a:cubicBezTo>
                          <a:pt x="2083229" y="371407"/>
                          <a:pt x="2127644" y="363786"/>
                          <a:pt x="2154742" y="341783"/>
                        </a:cubicBezTo>
                        <a:cubicBezTo>
                          <a:pt x="2127415" y="343118"/>
                          <a:pt x="2102193" y="344260"/>
                          <a:pt x="2077618" y="345308"/>
                        </a:cubicBezTo>
                        <a:cubicBezTo>
                          <a:pt x="2073675" y="345595"/>
                          <a:pt x="2070475" y="342164"/>
                          <a:pt x="2070198" y="338355"/>
                        </a:cubicBezTo>
                        <a:cubicBezTo>
                          <a:pt x="2069551" y="334639"/>
                          <a:pt x="2071922" y="331116"/>
                          <a:pt x="2075590" y="330258"/>
                        </a:cubicBezTo>
                        <a:cubicBezTo>
                          <a:pt x="2115033" y="321782"/>
                          <a:pt x="2152380" y="303874"/>
                          <a:pt x="2180755" y="279871"/>
                        </a:cubicBezTo>
                        <a:cubicBezTo>
                          <a:pt x="2130768" y="297207"/>
                          <a:pt x="2078714" y="308064"/>
                          <a:pt x="2025926" y="311971"/>
                        </a:cubicBezTo>
                        <a:cubicBezTo>
                          <a:pt x="2018678" y="312448"/>
                          <a:pt x="2014382" y="303588"/>
                          <a:pt x="2017925" y="297683"/>
                        </a:cubicBezTo>
                        <a:cubicBezTo>
                          <a:pt x="2064588" y="273776"/>
                          <a:pt x="2111537" y="246724"/>
                          <a:pt x="2144465" y="203861"/>
                        </a:cubicBezTo>
                        <a:cubicBezTo>
                          <a:pt x="2113042" y="219579"/>
                          <a:pt x="2060940" y="249772"/>
                          <a:pt x="2029203" y="263107"/>
                        </a:cubicBezTo>
                        <a:cubicBezTo>
                          <a:pt x="2017592" y="266632"/>
                          <a:pt x="1985721" y="280061"/>
                          <a:pt x="1978882" y="266155"/>
                        </a:cubicBezTo>
                        <a:cubicBezTo>
                          <a:pt x="1977615" y="262155"/>
                          <a:pt x="1979158" y="257584"/>
                          <a:pt x="1982616" y="255202"/>
                        </a:cubicBezTo>
                        <a:cubicBezTo>
                          <a:pt x="2015820" y="227960"/>
                          <a:pt x="2070122" y="196336"/>
                          <a:pt x="2085648" y="152618"/>
                        </a:cubicBezTo>
                        <a:cubicBezTo>
                          <a:pt x="2017820" y="193764"/>
                          <a:pt x="1950002" y="233390"/>
                          <a:pt x="1880232" y="269490"/>
                        </a:cubicBezTo>
                        <a:cubicBezTo>
                          <a:pt x="1873783" y="269490"/>
                          <a:pt x="1869097" y="262725"/>
                          <a:pt x="1870373" y="256630"/>
                        </a:cubicBezTo>
                        <a:cubicBezTo>
                          <a:pt x="1874269" y="235104"/>
                          <a:pt x="1877489" y="217102"/>
                          <a:pt x="1880479" y="200243"/>
                        </a:cubicBezTo>
                        <a:lnTo>
                          <a:pt x="1883042" y="185574"/>
                        </a:lnTo>
                        <a:cubicBezTo>
                          <a:pt x="1883108" y="185288"/>
                          <a:pt x="1883194" y="184811"/>
                          <a:pt x="1883289" y="184335"/>
                        </a:cubicBezTo>
                        <a:lnTo>
                          <a:pt x="1883289" y="184239"/>
                        </a:lnTo>
                        <a:cubicBezTo>
                          <a:pt x="1884623" y="178240"/>
                          <a:pt x="1887576" y="159380"/>
                          <a:pt x="1884175" y="154236"/>
                        </a:cubicBezTo>
                        <a:lnTo>
                          <a:pt x="1884194" y="154236"/>
                        </a:lnTo>
                        <a:close/>
                        <a:moveTo>
                          <a:pt x="772169" y="620675"/>
                        </a:moveTo>
                        <a:cubicBezTo>
                          <a:pt x="768302" y="620961"/>
                          <a:pt x="765826" y="617438"/>
                          <a:pt x="763911" y="614580"/>
                        </a:cubicBezTo>
                        <a:cubicBezTo>
                          <a:pt x="742623" y="586196"/>
                          <a:pt x="719439" y="549333"/>
                          <a:pt x="716324" y="514377"/>
                        </a:cubicBezTo>
                        <a:cubicBezTo>
                          <a:pt x="715191" y="504852"/>
                          <a:pt x="730450" y="505803"/>
                          <a:pt x="730764" y="514377"/>
                        </a:cubicBezTo>
                        <a:cubicBezTo>
                          <a:pt x="734822" y="550763"/>
                          <a:pt x="757596" y="581720"/>
                          <a:pt x="778570" y="610295"/>
                        </a:cubicBezTo>
                        <a:cubicBezTo>
                          <a:pt x="782447" y="614771"/>
                          <a:pt x="777408" y="620961"/>
                          <a:pt x="772169" y="62067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Content Placeholder 13" descr="Woman in a wheelchair">
                  <a:extLst>
                    <a:ext uri="{FF2B5EF4-FFF2-40B4-BE49-F238E27FC236}">
                      <a16:creationId xmlns:a16="http://schemas.microsoft.com/office/drawing/2014/main" id="{164654AE-95D9-623B-5D61-461456768C68}"/>
                    </a:ext>
                  </a:extLst>
                </p:cNvPr>
                <p:cNvGrpSpPr/>
                <p:nvPr/>
              </p:nvGrpSpPr>
              <p:grpSpPr>
                <a:xfrm>
                  <a:off x="6841848" y="2187622"/>
                  <a:ext cx="677577" cy="716810"/>
                  <a:chOff x="6841848" y="2187622"/>
                  <a:chExt cx="677577" cy="716810"/>
                </a:xfrm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22F0EC16-ED7A-5E47-5A74-EC1FA934D1DB}"/>
                      </a:ext>
                    </a:extLst>
                  </p:cNvPr>
                  <p:cNvSpPr/>
                  <p:nvPr/>
                </p:nvSpPr>
                <p:spPr>
                  <a:xfrm>
                    <a:off x="7003408" y="2259060"/>
                    <a:ext cx="445883" cy="579848"/>
                  </a:xfrm>
                  <a:custGeom>
                    <a:avLst/>
                    <a:gdLst>
                      <a:gd name="connsiteX0" fmla="*/ 446634 w 445883"/>
                      <a:gd name="connsiteY0" fmla="*/ 282730 h 579848"/>
                      <a:gd name="connsiteX1" fmla="*/ 309094 w 445883"/>
                      <a:gd name="connsiteY1" fmla="*/ 3124 h 579848"/>
                      <a:gd name="connsiteX2" fmla="*/ 288806 w 445883"/>
                      <a:gd name="connsiteY2" fmla="*/ 5896 h 579848"/>
                      <a:gd name="connsiteX3" fmla="*/ 278233 w 445883"/>
                      <a:gd name="connsiteY3" fmla="*/ 13859 h 579848"/>
                      <a:gd name="connsiteX4" fmla="*/ 99162 w 445883"/>
                      <a:gd name="connsiteY4" fmla="*/ 319201 h 579848"/>
                      <a:gd name="connsiteX5" fmla="*/ 3628 w 445883"/>
                      <a:gd name="connsiteY5" fmla="*/ 526980 h 579848"/>
                      <a:gd name="connsiteX6" fmla="*/ 36203 w 445883"/>
                      <a:gd name="connsiteY6" fmla="*/ 532705 h 579848"/>
                      <a:gd name="connsiteX7" fmla="*/ 79352 w 445883"/>
                      <a:gd name="connsiteY7" fmla="*/ 541220 h 579848"/>
                      <a:gd name="connsiteX8" fmla="*/ 183364 w 445883"/>
                      <a:gd name="connsiteY8" fmla="*/ 570738 h 579848"/>
                      <a:gd name="connsiteX9" fmla="*/ 431586 w 445883"/>
                      <a:gd name="connsiteY9" fmla="*/ 428110 h 579848"/>
                      <a:gd name="connsiteX10" fmla="*/ 449206 w 445883"/>
                      <a:gd name="connsiteY10" fmla="*/ 309400 h 579848"/>
                      <a:gd name="connsiteX11" fmla="*/ 446634 w 445883"/>
                      <a:gd name="connsiteY11" fmla="*/ 282730 h 579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5883" h="579848">
                        <a:moveTo>
                          <a:pt x="446634" y="282730"/>
                        </a:moveTo>
                        <a:cubicBezTo>
                          <a:pt x="444253" y="170459"/>
                          <a:pt x="405011" y="72504"/>
                          <a:pt x="309094" y="3124"/>
                        </a:cubicBezTo>
                        <a:cubicBezTo>
                          <a:pt x="302999" y="-1305"/>
                          <a:pt x="293855" y="838"/>
                          <a:pt x="288806" y="5896"/>
                        </a:cubicBezTo>
                        <a:cubicBezTo>
                          <a:pt x="284235" y="6801"/>
                          <a:pt x="280328" y="9734"/>
                          <a:pt x="278233" y="13859"/>
                        </a:cubicBezTo>
                        <a:cubicBezTo>
                          <a:pt x="221559" y="117348"/>
                          <a:pt x="161837" y="219132"/>
                          <a:pt x="99162" y="319201"/>
                        </a:cubicBezTo>
                        <a:cubicBezTo>
                          <a:pt x="58967" y="383857"/>
                          <a:pt x="10105" y="448599"/>
                          <a:pt x="3628" y="526980"/>
                        </a:cubicBezTo>
                        <a:cubicBezTo>
                          <a:pt x="2580" y="528466"/>
                          <a:pt x="31917" y="545315"/>
                          <a:pt x="36203" y="532705"/>
                        </a:cubicBezTo>
                        <a:cubicBezTo>
                          <a:pt x="50872" y="533133"/>
                          <a:pt x="65350" y="536876"/>
                          <a:pt x="79352" y="541220"/>
                        </a:cubicBezTo>
                        <a:cubicBezTo>
                          <a:pt x="113545" y="551945"/>
                          <a:pt x="148408" y="562546"/>
                          <a:pt x="183364" y="570738"/>
                        </a:cubicBezTo>
                        <a:cubicBezTo>
                          <a:pt x="298522" y="601313"/>
                          <a:pt x="422347" y="562413"/>
                          <a:pt x="431586" y="428110"/>
                        </a:cubicBezTo>
                        <a:cubicBezTo>
                          <a:pt x="443874" y="410689"/>
                          <a:pt x="451017" y="333384"/>
                          <a:pt x="449206" y="309400"/>
                        </a:cubicBezTo>
                        <a:lnTo>
                          <a:pt x="446634" y="2827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96B20C9-D853-09F5-D62F-4FE5093E98B2}"/>
                      </a:ext>
                    </a:extLst>
                  </p:cNvPr>
                  <p:cNvSpPr/>
                  <p:nvPr/>
                </p:nvSpPr>
                <p:spPr>
                  <a:xfrm>
                    <a:off x="6841848" y="2187622"/>
                    <a:ext cx="677577" cy="716810"/>
                  </a:xfrm>
                  <a:custGeom>
                    <a:avLst/>
                    <a:gdLst>
                      <a:gd name="connsiteX0" fmla="*/ 680775 w 677577"/>
                      <a:gd name="connsiteY0" fmla="*/ 656463 h 716810"/>
                      <a:gd name="connsiteX1" fmla="*/ 644675 w 677577"/>
                      <a:gd name="connsiteY1" fmla="*/ 424815 h 716810"/>
                      <a:gd name="connsiteX2" fmla="*/ 632292 w 677577"/>
                      <a:gd name="connsiteY2" fmla="*/ 311916 h 716810"/>
                      <a:gd name="connsiteX3" fmla="*/ 614673 w 677577"/>
                      <a:gd name="connsiteY3" fmla="*/ 207588 h 716810"/>
                      <a:gd name="connsiteX4" fmla="*/ 575428 w 677577"/>
                      <a:gd name="connsiteY4" fmla="*/ 117120 h 716810"/>
                      <a:gd name="connsiteX5" fmla="*/ 511897 w 677577"/>
                      <a:gd name="connsiteY5" fmla="*/ 51111 h 716810"/>
                      <a:gd name="connsiteX6" fmla="*/ 339303 w 677577"/>
                      <a:gd name="connsiteY6" fmla="*/ 1934 h 716810"/>
                      <a:gd name="connsiteX7" fmla="*/ 320349 w 677577"/>
                      <a:gd name="connsiteY7" fmla="*/ 2820 h 716810"/>
                      <a:gd name="connsiteX8" fmla="*/ 8882 w 677577"/>
                      <a:gd name="connsiteY8" fmla="*/ 543287 h 716810"/>
                      <a:gd name="connsiteX9" fmla="*/ 7835 w 677577"/>
                      <a:gd name="connsiteY9" fmla="*/ 563547 h 716810"/>
                      <a:gd name="connsiteX10" fmla="*/ 4024 w 677577"/>
                      <a:gd name="connsiteY10" fmla="*/ 608895 h 716810"/>
                      <a:gd name="connsiteX11" fmla="*/ 5168 w 677577"/>
                      <a:gd name="connsiteY11" fmla="*/ 661417 h 716810"/>
                      <a:gd name="connsiteX12" fmla="*/ 16216 w 677577"/>
                      <a:gd name="connsiteY12" fmla="*/ 714033 h 716810"/>
                      <a:gd name="connsiteX13" fmla="*/ 236149 w 677577"/>
                      <a:gd name="connsiteY13" fmla="*/ 698345 h 716810"/>
                      <a:gd name="connsiteX14" fmla="*/ 241481 w 677577"/>
                      <a:gd name="connsiteY14" fmla="*/ 624812 h 716810"/>
                      <a:gd name="connsiteX15" fmla="*/ 237100 w 677577"/>
                      <a:gd name="connsiteY15" fmla="*/ 589865 h 716810"/>
                      <a:gd name="connsiteX16" fmla="*/ 233863 w 677577"/>
                      <a:gd name="connsiteY16" fmla="*/ 576148 h 716810"/>
                      <a:gd name="connsiteX17" fmla="*/ 296727 w 677577"/>
                      <a:gd name="connsiteY17" fmla="*/ 467840 h 716810"/>
                      <a:gd name="connsiteX18" fmla="*/ 428649 w 677577"/>
                      <a:gd name="connsiteY18" fmla="*/ 242812 h 716810"/>
                      <a:gd name="connsiteX19" fmla="*/ 474844 w 677577"/>
                      <a:gd name="connsiteY19" fmla="*/ 118339 h 716810"/>
                      <a:gd name="connsiteX20" fmla="*/ 476274 w 677577"/>
                      <a:gd name="connsiteY20" fmla="*/ 118625 h 716810"/>
                      <a:gd name="connsiteX21" fmla="*/ 476751 w 677577"/>
                      <a:gd name="connsiteY21" fmla="*/ 120139 h 716810"/>
                      <a:gd name="connsiteX22" fmla="*/ 562285 w 677577"/>
                      <a:gd name="connsiteY22" fmla="*/ 236554 h 716810"/>
                      <a:gd name="connsiteX23" fmla="*/ 591337 w 677577"/>
                      <a:gd name="connsiteY23" fmla="*/ 404042 h 716810"/>
                      <a:gd name="connsiteX24" fmla="*/ 457701 w 677577"/>
                      <a:gd name="connsiteY24" fmla="*/ 634984 h 716810"/>
                      <a:gd name="connsiteX25" fmla="*/ 388930 w 677577"/>
                      <a:gd name="connsiteY25" fmla="*/ 638585 h 716810"/>
                      <a:gd name="connsiteX26" fmla="*/ 358070 w 677577"/>
                      <a:gd name="connsiteY26" fmla="*/ 627708 h 716810"/>
                      <a:gd name="connsiteX27" fmla="*/ 328541 w 677577"/>
                      <a:gd name="connsiteY27" fmla="*/ 607295 h 716810"/>
                      <a:gd name="connsiteX28" fmla="*/ 313777 w 677577"/>
                      <a:gd name="connsiteY28" fmla="*/ 622050 h 716810"/>
                      <a:gd name="connsiteX29" fmla="*/ 372166 w 677577"/>
                      <a:gd name="connsiteY29" fmla="*/ 660026 h 716810"/>
                      <a:gd name="connsiteX30" fmla="*/ 442841 w 677577"/>
                      <a:gd name="connsiteY30" fmla="*/ 662655 h 716810"/>
                      <a:gd name="connsiteX31" fmla="*/ 448176 w 677577"/>
                      <a:gd name="connsiteY31" fmla="*/ 661636 h 716810"/>
                      <a:gd name="connsiteX32" fmla="*/ 455224 w 677577"/>
                      <a:gd name="connsiteY32" fmla="*/ 678142 h 716810"/>
                      <a:gd name="connsiteX33" fmla="*/ 461891 w 677577"/>
                      <a:gd name="connsiteY33" fmla="*/ 683695 h 716810"/>
                      <a:gd name="connsiteX34" fmla="*/ 471988 w 677577"/>
                      <a:gd name="connsiteY34" fmla="*/ 696468 h 716810"/>
                      <a:gd name="connsiteX35" fmla="*/ 669632 w 677577"/>
                      <a:gd name="connsiteY35" fmla="*/ 676066 h 716810"/>
                      <a:gd name="connsiteX36" fmla="*/ 680775 w 677577"/>
                      <a:gd name="connsiteY36" fmla="*/ 656463 h 716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677577" h="716810">
                        <a:moveTo>
                          <a:pt x="680775" y="656463"/>
                        </a:moveTo>
                        <a:cubicBezTo>
                          <a:pt x="664488" y="579940"/>
                          <a:pt x="654010" y="502425"/>
                          <a:pt x="644675" y="424815"/>
                        </a:cubicBezTo>
                        <a:cubicBezTo>
                          <a:pt x="640104" y="387230"/>
                          <a:pt x="636485" y="349540"/>
                          <a:pt x="632292" y="311916"/>
                        </a:cubicBezTo>
                        <a:cubicBezTo>
                          <a:pt x="628388" y="276864"/>
                          <a:pt x="623816" y="241707"/>
                          <a:pt x="614673" y="207588"/>
                        </a:cubicBezTo>
                        <a:cubicBezTo>
                          <a:pt x="606194" y="175889"/>
                          <a:pt x="593718" y="144495"/>
                          <a:pt x="575428" y="117120"/>
                        </a:cubicBezTo>
                        <a:cubicBezTo>
                          <a:pt x="558188" y="91622"/>
                          <a:pt x="536663" y="69295"/>
                          <a:pt x="511897" y="51111"/>
                        </a:cubicBezTo>
                        <a:cubicBezTo>
                          <a:pt x="462938" y="14831"/>
                          <a:pt x="400265" y="-4467"/>
                          <a:pt x="339303" y="1934"/>
                        </a:cubicBezTo>
                        <a:cubicBezTo>
                          <a:pt x="330160" y="2915"/>
                          <a:pt x="321207" y="2734"/>
                          <a:pt x="320349" y="2820"/>
                        </a:cubicBezTo>
                        <a:cubicBezTo>
                          <a:pt x="72508" y="25337"/>
                          <a:pt x="14121" y="456371"/>
                          <a:pt x="8882" y="543287"/>
                        </a:cubicBezTo>
                        <a:cubicBezTo>
                          <a:pt x="8500" y="550050"/>
                          <a:pt x="8119" y="556803"/>
                          <a:pt x="7835" y="563547"/>
                        </a:cubicBezTo>
                        <a:cubicBezTo>
                          <a:pt x="6024" y="578625"/>
                          <a:pt x="4596" y="593742"/>
                          <a:pt x="4024" y="608895"/>
                        </a:cubicBezTo>
                        <a:cubicBezTo>
                          <a:pt x="3168" y="626412"/>
                          <a:pt x="3642" y="643957"/>
                          <a:pt x="5168" y="661417"/>
                        </a:cubicBezTo>
                        <a:cubicBezTo>
                          <a:pt x="6882" y="679285"/>
                          <a:pt x="8786" y="697602"/>
                          <a:pt x="16216" y="714033"/>
                        </a:cubicBezTo>
                        <a:cubicBezTo>
                          <a:pt x="20788" y="724148"/>
                          <a:pt x="233959" y="710289"/>
                          <a:pt x="236149" y="698345"/>
                        </a:cubicBezTo>
                        <a:cubicBezTo>
                          <a:pt x="240816" y="674132"/>
                          <a:pt x="242625" y="649443"/>
                          <a:pt x="241481" y="624812"/>
                        </a:cubicBezTo>
                        <a:cubicBezTo>
                          <a:pt x="241007" y="613068"/>
                          <a:pt x="239481" y="601380"/>
                          <a:pt x="237100" y="589865"/>
                        </a:cubicBezTo>
                        <a:cubicBezTo>
                          <a:pt x="236435" y="586721"/>
                          <a:pt x="235672" y="580826"/>
                          <a:pt x="233863" y="576148"/>
                        </a:cubicBezTo>
                        <a:cubicBezTo>
                          <a:pt x="253295" y="539201"/>
                          <a:pt x="274726" y="503311"/>
                          <a:pt x="296727" y="467840"/>
                        </a:cubicBezTo>
                        <a:cubicBezTo>
                          <a:pt x="342543" y="393974"/>
                          <a:pt x="391216" y="321479"/>
                          <a:pt x="428649" y="242812"/>
                        </a:cubicBezTo>
                        <a:cubicBezTo>
                          <a:pt x="447413" y="203397"/>
                          <a:pt x="465986" y="161535"/>
                          <a:pt x="474844" y="118339"/>
                        </a:cubicBezTo>
                        <a:lnTo>
                          <a:pt x="476274" y="118625"/>
                        </a:lnTo>
                        <a:cubicBezTo>
                          <a:pt x="476083" y="119177"/>
                          <a:pt x="476274" y="119796"/>
                          <a:pt x="476751" y="120139"/>
                        </a:cubicBezTo>
                        <a:cubicBezTo>
                          <a:pt x="517423" y="148276"/>
                          <a:pt x="544663" y="190910"/>
                          <a:pt x="562285" y="236554"/>
                        </a:cubicBezTo>
                        <a:cubicBezTo>
                          <a:pt x="582858" y="289942"/>
                          <a:pt x="592669" y="346853"/>
                          <a:pt x="591337" y="404042"/>
                        </a:cubicBezTo>
                        <a:cubicBezTo>
                          <a:pt x="589051" y="494538"/>
                          <a:pt x="554760" y="606381"/>
                          <a:pt x="457701" y="634984"/>
                        </a:cubicBezTo>
                        <a:cubicBezTo>
                          <a:pt x="435507" y="641509"/>
                          <a:pt x="411599" y="643357"/>
                          <a:pt x="388930" y="638585"/>
                        </a:cubicBezTo>
                        <a:cubicBezTo>
                          <a:pt x="378166" y="636423"/>
                          <a:pt x="367783" y="632765"/>
                          <a:pt x="358070" y="627708"/>
                        </a:cubicBezTo>
                        <a:cubicBezTo>
                          <a:pt x="347400" y="622011"/>
                          <a:pt x="338543" y="613935"/>
                          <a:pt x="328541" y="607295"/>
                        </a:cubicBezTo>
                        <a:cubicBezTo>
                          <a:pt x="319302" y="601218"/>
                          <a:pt x="308442" y="613068"/>
                          <a:pt x="313777" y="622050"/>
                        </a:cubicBezTo>
                        <a:cubicBezTo>
                          <a:pt x="325492" y="641909"/>
                          <a:pt x="350544" y="654054"/>
                          <a:pt x="372166" y="660026"/>
                        </a:cubicBezTo>
                        <a:cubicBezTo>
                          <a:pt x="395121" y="666417"/>
                          <a:pt x="419410" y="666712"/>
                          <a:pt x="442841" y="662655"/>
                        </a:cubicBezTo>
                        <a:cubicBezTo>
                          <a:pt x="444650" y="662350"/>
                          <a:pt x="446460" y="662007"/>
                          <a:pt x="448176" y="661636"/>
                        </a:cubicBezTo>
                        <a:cubicBezTo>
                          <a:pt x="448745" y="667750"/>
                          <a:pt x="451222" y="673542"/>
                          <a:pt x="455224" y="678142"/>
                        </a:cubicBezTo>
                        <a:cubicBezTo>
                          <a:pt x="457129" y="680324"/>
                          <a:pt x="459415" y="682200"/>
                          <a:pt x="461891" y="683695"/>
                        </a:cubicBezTo>
                        <a:cubicBezTo>
                          <a:pt x="462273" y="689439"/>
                          <a:pt x="465891" y="695211"/>
                          <a:pt x="471988" y="696468"/>
                        </a:cubicBezTo>
                        <a:cubicBezTo>
                          <a:pt x="504086" y="703155"/>
                          <a:pt x="637532" y="685620"/>
                          <a:pt x="669632" y="676066"/>
                        </a:cubicBezTo>
                        <a:cubicBezTo>
                          <a:pt x="678204" y="673504"/>
                          <a:pt x="682585" y="665065"/>
                          <a:pt x="680775" y="656463"/>
                        </a:cubicBezTo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Content Placeholder 13" descr="Woman in a wheelchair">
                  <a:extLst>
                    <a:ext uri="{FF2B5EF4-FFF2-40B4-BE49-F238E27FC236}">
                      <a16:creationId xmlns:a16="http://schemas.microsoft.com/office/drawing/2014/main" id="{823FD0FA-8940-A25B-35AC-900653861381}"/>
                    </a:ext>
                  </a:extLst>
                </p:cNvPr>
                <p:cNvGrpSpPr/>
                <p:nvPr/>
              </p:nvGrpSpPr>
              <p:grpSpPr>
                <a:xfrm>
                  <a:off x="7174996" y="2470871"/>
                  <a:ext cx="249844" cy="307009"/>
                  <a:chOff x="7174996" y="2470871"/>
                  <a:chExt cx="249844" cy="307009"/>
                </a:xfrm>
              </p:grpSpPr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08D7B5A5-5059-9267-D1E2-7A0B8D5C6A08}"/>
                      </a:ext>
                    </a:extLst>
                  </p:cNvPr>
                  <p:cNvSpPr/>
                  <p:nvPr/>
                </p:nvSpPr>
                <p:spPr>
                  <a:xfrm>
                    <a:off x="7215091" y="2678042"/>
                    <a:ext cx="116527" cy="45990"/>
                  </a:xfrm>
                  <a:custGeom>
                    <a:avLst/>
                    <a:gdLst>
                      <a:gd name="connsiteX0" fmla="*/ 3450 w 116527"/>
                      <a:gd name="connsiteY0" fmla="*/ 20949 h 45990"/>
                      <a:gd name="connsiteX1" fmla="*/ 37131 w 116527"/>
                      <a:gd name="connsiteY1" fmla="*/ 1357 h 45990"/>
                      <a:gd name="connsiteX2" fmla="*/ 116740 w 116527"/>
                      <a:gd name="connsiteY2" fmla="*/ 11263 h 45990"/>
                      <a:gd name="connsiteX3" fmla="*/ 117350 w 116527"/>
                      <a:gd name="connsiteY3" fmla="*/ 36257 h 45990"/>
                      <a:gd name="connsiteX4" fmla="*/ 10184 w 116527"/>
                      <a:gd name="connsiteY4" fmla="*/ 46667 h 45990"/>
                      <a:gd name="connsiteX5" fmla="*/ 3450 w 116527"/>
                      <a:gd name="connsiteY5" fmla="*/ 20949 h 45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527" h="45990">
                        <a:moveTo>
                          <a:pt x="3450" y="20949"/>
                        </a:moveTo>
                        <a:cubicBezTo>
                          <a:pt x="7241" y="13377"/>
                          <a:pt x="19833" y="3081"/>
                          <a:pt x="37131" y="1357"/>
                        </a:cubicBezTo>
                        <a:cubicBezTo>
                          <a:pt x="70192" y="-1949"/>
                          <a:pt x="116740" y="11263"/>
                          <a:pt x="116740" y="11263"/>
                        </a:cubicBezTo>
                        <a:lnTo>
                          <a:pt x="117350" y="36257"/>
                        </a:lnTo>
                        <a:cubicBezTo>
                          <a:pt x="117350" y="36257"/>
                          <a:pt x="39369" y="48287"/>
                          <a:pt x="10184" y="46667"/>
                        </a:cubicBezTo>
                        <a:cubicBezTo>
                          <a:pt x="-836" y="46058"/>
                          <a:pt x="-760" y="30751"/>
                          <a:pt x="3450" y="209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196A26D-772B-66BF-EB6D-7D40CBF5E1E9}"/>
                      </a:ext>
                    </a:extLst>
                  </p:cNvPr>
                  <p:cNvSpPr/>
                  <p:nvPr/>
                </p:nvSpPr>
                <p:spPr>
                  <a:xfrm>
                    <a:off x="7223416" y="2721197"/>
                    <a:ext cx="107712" cy="43362"/>
                  </a:xfrm>
                  <a:custGeom>
                    <a:avLst/>
                    <a:gdLst>
                      <a:gd name="connsiteX0" fmla="*/ 946 w 107712"/>
                      <a:gd name="connsiteY0" fmla="*/ 19504 h 43362"/>
                      <a:gd name="connsiteX1" fmla="*/ 92118 w 107712"/>
                      <a:gd name="connsiteY1" fmla="*/ 5579 h 43362"/>
                      <a:gd name="connsiteX2" fmla="*/ 107501 w 107712"/>
                      <a:gd name="connsiteY2" fmla="*/ 38497 h 43362"/>
                      <a:gd name="connsiteX3" fmla="*/ 946 w 107712"/>
                      <a:gd name="connsiteY3" fmla="*/ 19504 h 43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712" h="43362">
                        <a:moveTo>
                          <a:pt x="946" y="19504"/>
                        </a:moveTo>
                        <a:cubicBezTo>
                          <a:pt x="-2550" y="12028"/>
                          <a:pt x="69744" y="-8347"/>
                          <a:pt x="92118" y="5579"/>
                        </a:cubicBezTo>
                        <a:cubicBezTo>
                          <a:pt x="114493" y="19504"/>
                          <a:pt x="107501" y="38497"/>
                          <a:pt x="107501" y="38497"/>
                        </a:cubicBezTo>
                        <a:cubicBezTo>
                          <a:pt x="107501" y="38497"/>
                          <a:pt x="13376" y="59966"/>
                          <a:pt x="946" y="195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2" name="Content Placeholder 13" descr="Woman in a wheelchair">
                    <a:extLst>
                      <a:ext uri="{FF2B5EF4-FFF2-40B4-BE49-F238E27FC236}">
                        <a16:creationId xmlns:a16="http://schemas.microsoft.com/office/drawing/2014/main" id="{E4D13994-3B4A-A090-0241-2AC6BC1FF603}"/>
                      </a:ext>
                    </a:extLst>
                  </p:cNvPr>
                  <p:cNvGrpSpPr/>
                  <p:nvPr/>
                </p:nvGrpSpPr>
                <p:grpSpPr>
                  <a:xfrm>
                    <a:off x="7174996" y="2470871"/>
                    <a:ext cx="249844" cy="307009"/>
                    <a:chOff x="7174996" y="2470871"/>
                    <a:chExt cx="249844" cy="307009"/>
                  </a:xfrm>
                  <a:solidFill>
                    <a:srgbClr val="000000"/>
                  </a:solidFill>
                </p:grpSpPr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CEC88B16-0081-C59D-153B-3A2F31636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1446" y="2668728"/>
                      <a:ext cx="169063" cy="109152"/>
                    </a:xfrm>
                    <a:custGeom>
                      <a:avLst/>
                      <a:gdLst>
                        <a:gd name="connsiteX0" fmla="*/ 154513 w 169063"/>
                        <a:gd name="connsiteY0" fmla="*/ 72745 h 109152"/>
                        <a:gd name="connsiteX1" fmla="*/ 145083 w 169063"/>
                        <a:gd name="connsiteY1" fmla="*/ 75250 h 109152"/>
                        <a:gd name="connsiteX2" fmla="*/ 142644 w 169063"/>
                        <a:gd name="connsiteY2" fmla="*/ 76412 h 109152"/>
                        <a:gd name="connsiteX3" fmla="*/ 142178 w 169063"/>
                        <a:gd name="connsiteY3" fmla="*/ 76622 h 109152"/>
                        <a:gd name="connsiteX4" fmla="*/ 141768 w 169063"/>
                        <a:gd name="connsiteY4" fmla="*/ 71945 h 109152"/>
                        <a:gd name="connsiteX5" fmla="*/ 141416 w 169063"/>
                        <a:gd name="connsiteY5" fmla="*/ 70583 h 109152"/>
                        <a:gd name="connsiteX6" fmla="*/ 138854 w 169063"/>
                        <a:gd name="connsiteY6" fmla="*/ 53619 h 109152"/>
                        <a:gd name="connsiteX7" fmla="*/ 135396 w 169063"/>
                        <a:gd name="connsiteY7" fmla="*/ 27121 h 109152"/>
                        <a:gd name="connsiteX8" fmla="*/ 135196 w 169063"/>
                        <a:gd name="connsiteY8" fmla="*/ 24749 h 109152"/>
                        <a:gd name="connsiteX9" fmla="*/ 169886 w 169063"/>
                        <a:gd name="connsiteY9" fmla="*/ 14509 h 109152"/>
                        <a:gd name="connsiteX10" fmla="*/ 167057 w 169063"/>
                        <a:gd name="connsiteY10" fmla="*/ 13642 h 109152"/>
                        <a:gd name="connsiteX11" fmla="*/ 125976 w 169063"/>
                        <a:gd name="connsiteY11" fmla="*/ 13928 h 109152"/>
                        <a:gd name="connsiteX12" fmla="*/ 98287 w 169063"/>
                        <a:gd name="connsiteY12" fmla="*/ 7889 h 109152"/>
                        <a:gd name="connsiteX13" fmla="*/ 75951 w 169063"/>
                        <a:gd name="connsiteY13" fmla="*/ 109978 h 109152"/>
                        <a:gd name="connsiteX14" fmla="*/ 150617 w 169063"/>
                        <a:gd name="connsiteY14" fmla="*/ 94491 h 109152"/>
                        <a:gd name="connsiteX15" fmla="*/ 158694 w 169063"/>
                        <a:gd name="connsiteY15" fmla="*/ 88062 h 109152"/>
                        <a:gd name="connsiteX16" fmla="*/ 161933 w 169063"/>
                        <a:gd name="connsiteY16" fmla="*/ 78631 h 109152"/>
                        <a:gd name="connsiteX17" fmla="*/ 160199 w 169063"/>
                        <a:gd name="connsiteY17" fmla="*/ 74574 h 109152"/>
                        <a:gd name="connsiteX18" fmla="*/ 154513 w 169063"/>
                        <a:gd name="connsiteY18" fmla="*/ 72745 h 109152"/>
                        <a:gd name="connsiteX19" fmla="*/ 32288 w 169063"/>
                        <a:gd name="connsiteY19" fmla="*/ 75784 h 109152"/>
                        <a:gd name="connsiteX20" fmla="*/ 32126 w 169063"/>
                        <a:gd name="connsiteY20" fmla="*/ 74936 h 109152"/>
                        <a:gd name="connsiteX21" fmla="*/ 67845 w 169063"/>
                        <a:gd name="connsiteY21" fmla="*/ 64296 h 109152"/>
                        <a:gd name="connsiteX22" fmla="*/ 67845 w 169063"/>
                        <a:gd name="connsiteY22" fmla="*/ 64296 h 109152"/>
                        <a:gd name="connsiteX23" fmla="*/ 84457 w 169063"/>
                        <a:gd name="connsiteY23" fmla="*/ 73526 h 109152"/>
                        <a:gd name="connsiteX24" fmla="*/ 122985 w 169063"/>
                        <a:gd name="connsiteY24" fmla="*/ 83089 h 109152"/>
                        <a:gd name="connsiteX25" fmla="*/ 32288 w 169063"/>
                        <a:gd name="connsiteY25" fmla="*/ 75784 h 109152"/>
                        <a:gd name="connsiteX26" fmla="*/ 123261 w 169063"/>
                        <a:gd name="connsiteY26" fmla="*/ 33121 h 109152"/>
                        <a:gd name="connsiteX27" fmla="*/ 123013 w 169063"/>
                        <a:gd name="connsiteY27" fmla="*/ 35560 h 109152"/>
                        <a:gd name="connsiteX28" fmla="*/ 119337 w 169063"/>
                        <a:gd name="connsiteY28" fmla="*/ 35397 h 109152"/>
                        <a:gd name="connsiteX29" fmla="*/ 21658 w 169063"/>
                        <a:gd name="connsiteY29" fmla="*/ 44856 h 109152"/>
                        <a:gd name="connsiteX30" fmla="*/ 62587 w 169063"/>
                        <a:gd name="connsiteY30" fmla="*/ 20586 h 109152"/>
                        <a:gd name="connsiteX31" fmla="*/ 62587 w 169063"/>
                        <a:gd name="connsiteY31" fmla="*/ 20586 h 109152"/>
                        <a:gd name="connsiteX32" fmla="*/ 124280 w 169063"/>
                        <a:gd name="connsiteY32" fmla="*/ 25530 h 109152"/>
                        <a:gd name="connsiteX33" fmla="*/ 123261 w 169063"/>
                        <a:gd name="connsiteY33" fmla="*/ 33121 h 109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169063" h="109152">
                          <a:moveTo>
                            <a:pt x="154513" y="72745"/>
                          </a:moveTo>
                          <a:cubicBezTo>
                            <a:pt x="151226" y="72850"/>
                            <a:pt x="147997" y="73707"/>
                            <a:pt x="145083" y="75250"/>
                          </a:cubicBezTo>
                          <a:cubicBezTo>
                            <a:pt x="144512" y="75517"/>
                            <a:pt x="143226" y="76136"/>
                            <a:pt x="142644" y="76412"/>
                          </a:cubicBezTo>
                          <a:lnTo>
                            <a:pt x="142178" y="76622"/>
                          </a:lnTo>
                          <a:cubicBezTo>
                            <a:pt x="142330" y="75050"/>
                            <a:pt x="142197" y="73469"/>
                            <a:pt x="141768" y="71945"/>
                          </a:cubicBezTo>
                          <a:lnTo>
                            <a:pt x="141416" y="70583"/>
                          </a:lnTo>
                          <a:cubicBezTo>
                            <a:pt x="140178" y="64992"/>
                            <a:pt x="139320" y="59324"/>
                            <a:pt x="138854" y="53619"/>
                          </a:cubicBezTo>
                          <a:cubicBezTo>
                            <a:pt x="137853" y="44646"/>
                            <a:pt x="136730" y="36188"/>
                            <a:pt x="135396" y="27121"/>
                          </a:cubicBezTo>
                          <a:cubicBezTo>
                            <a:pt x="135282" y="26330"/>
                            <a:pt x="135215" y="25539"/>
                            <a:pt x="135196" y="24749"/>
                          </a:cubicBezTo>
                          <a:cubicBezTo>
                            <a:pt x="146578" y="23015"/>
                            <a:pt x="161542" y="22587"/>
                            <a:pt x="169886" y="14509"/>
                          </a:cubicBezTo>
                          <a:cubicBezTo>
                            <a:pt x="169524" y="13281"/>
                            <a:pt x="168057" y="13738"/>
                            <a:pt x="167057" y="13642"/>
                          </a:cubicBezTo>
                          <a:cubicBezTo>
                            <a:pt x="153370" y="14481"/>
                            <a:pt x="139654" y="15995"/>
                            <a:pt x="125976" y="13928"/>
                          </a:cubicBezTo>
                          <a:cubicBezTo>
                            <a:pt x="116622" y="12528"/>
                            <a:pt x="107373" y="10509"/>
                            <a:pt x="98287" y="7889"/>
                          </a:cubicBezTo>
                          <a:cubicBezTo>
                            <a:pt x="-17795" y="-31515"/>
                            <a:pt x="-36273" y="106654"/>
                            <a:pt x="75951" y="109978"/>
                          </a:cubicBezTo>
                          <a:cubicBezTo>
                            <a:pt x="102801" y="108664"/>
                            <a:pt x="126500" y="104311"/>
                            <a:pt x="150617" y="94491"/>
                          </a:cubicBezTo>
                          <a:cubicBezTo>
                            <a:pt x="153722" y="92919"/>
                            <a:pt x="156466" y="90738"/>
                            <a:pt x="158694" y="88062"/>
                          </a:cubicBezTo>
                          <a:cubicBezTo>
                            <a:pt x="160827" y="85385"/>
                            <a:pt x="161971" y="82051"/>
                            <a:pt x="161933" y="78631"/>
                          </a:cubicBezTo>
                          <a:cubicBezTo>
                            <a:pt x="161952" y="77098"/>
                            <a:pt x="161323" y="75631"/>
                            <a:pt x="160199" y="74574"/>
                          </a:cubicBezTo>
                          <a:cubicBezTo>
                            <a:pt x="158665" y="73145"/>
                            <a:pt x="156551" y="72697"/>
                            <a:pt x="154513" y="72745"/>
                          </a:cubicBezTo>
                          <a:close/>
                          <a:moveTo>
                            <a:pt x="32288" y="75784"/>
                          </a:moveTo>
                          <a:cubicBezTo>
                            <a:pt x="32050" y="75565"/>
                            <a:pt x="31993" y="75222"/>
                            <a:pt x="32126" y="74936"/>
                          </a:cubicBezTo>
                          <a:cubicBezTo>
                            <a:pt x="37603" y="68716"/>
                            <a:pt x="57862" y="64335"/>
                            <a:pt x="67845" y="64296"/>
                          </a:cubicBezTo>
                          <a:lnTo>
                            <a:pt x="67845" y="64296"/>
                          </a:lnTo>
                          <a:cubicBezTo>
                            <a:pt x="74331" y="64135"/>
                            <a:pt x="83237" y="65973"/>
                            <a:pt x="84457" y="73526"/>
                          </a:cubicBezTo>
                          <a:cubicBezTo>
                            <a:pt x="93591" y="58191"/>
                            <a:pt x="120899" y="61610"/>
                            <a:pt x="122985" y="83089"/>
                          </a:cubicBezTo>
                          <a:cubicBezTo>
                            <a:pt x="94962" y="90957"/>
                            <a:pt x="53481" y="97396"/>
                            <a:pt x="32288" y="75784"/>
                          </a:cubicBezTo>
                          <a:close/>
                          <a:moveTo>
                            <a:pt x="123261" y="33121"/>
                          </a:moveTo>
                          <a:cubicBezTo>
                            <a:pt x="123166" y="34083"/>
                            <a:pt x="123090" y="34912"/>
                            <a:pt x="123013" y="35560"/>
                          </a:cubicBezTo>
                          <a:cubicBezTo>
                            <a:pt x="121794" y="35417"/>
                            <a:pt x="120565" y="35360"/>
                            <a:pt x="119337" y="35397"/>
                          </a:cubicBezTo>
                          <a:cubicBezTo>
                            <a:pt x="86447" y="36912"/>
                            <a:pt x="52757" y="40808"/>
                            <a:pt x="21658" y="44856"/>
                          </a:cubicBezTo>
                          <a:cubicBezTo>
                            <a:pt x="26021" y="26578"/>
                            <a:pt x="43213" y="20901"/>
                            <a:pt x="62587" y="20586"/>
                          </a:cubicBezTo>
                          <a:lnTo>
                            <a:pt x="62587" y="20586"/>
                          </a:lnTo>
                          <a:cubicBezTo>
                            <a:pt x="83218" y="20920"/>
                            <a:pt x="103554" y="26701"/>
                            <a:pt x="124280" y="25530"/>
                          </a:cubicBezTo>
                          <a:cubicBezTo>
                            <a:pt x="123785" y="28035"/>
                            <a:pt x="123452" y="30569"/>
                            <a:pt x="123261" y="3312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0CCF1D54-008C-0ED4-8701-373C2C9DD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5204" y="2582283"/>
                      <a:ext cx="72898" cy="65272"/>
                    </a:xfrm>
                    <a:custGeom>
                      <a:avLst/>
                      <a:gdLst>
                        <a:gd name="connsiteX0" fmla="*/ 41084 w 72898"/>
                        <a:gd name="connsiteY0" fmla="*/ 66073 h 65272"/>
                        <a:gd name="connsiteX1" fmla="*/ 4736 w 72898"/>
                        <a:gd name="connsiteY1" fmla="*/ 36765 h 65272"/>
                        <a:gd name="connsiteX2" fmla="*/ 10033 w 72898"/>
                        <a:gd name="connsiteY2" fmla="*/ 34698 h 65272"/>
                        <a:gd name="connsiteX3" fmla="*/ 14128 w 72898"/>
                        <a:gd name="connsiteY3" fmla="*/ 35955 h 65272"/>
                        <a:gd name="connsiteX4" fmla="*/ 15510 w 72898"/>
                        <a:gd name="connsiteY4" fmla="*/ 37013 h 65272"/>
                        <a:gd name="connsiteX5" fmla="*/ 15519 w 72898"/>
                        <a:gd name="connsiteY5" fmla="*/ 37013 h 65272"/>
                        <a:gd name="connsiteX6" fmla="*/ 55629 w 72898"/>
                        <a:gd name="connsiteY6" fmla="*/ 45147 h 65272"/>
                        <a:gd name="connsiteX7" fmla="*/ 59439 w 72898"/>
                        <a:gd name="connsiteY7" fmla="*/ 34898 h 65272"/>
                        <a:gd name="connsiteX8" fmla="*/ 59181 w 72898"/>
                        <a:gd name="connsiteY8" fmla="*/ 35031 h 65272"/>
                        <a:gd name="connsiteX9" fmla="*/ 58791 w 72898"/>
                        <a:gd name="connsiteY9" fmla="*/ 35250 h 65272"/>
                        <a:gd name="connsiteX10" fmla="*/ 58791 w 72898"/>
                        <a:gd name="connsiteY10" fmla="*/ 34898 h 65272"/>
                        <a:gd name="connsiteX11" fmla="*/ 59286 w 72898"/>
                        <a:gd name="connsiteY11" fmla="*/ 34717 h 65272"/>
                        <a:gd name="connsiteX12" fmla="*/ 59448 w 72898"/>
                        <a:gd name="connsiteY12" fmla="*/ 34660 h 65272"/>
                        <a:gd name="connsiteX13" fmla="*/ 59448 w 72898"/>
                        <a:gd name="connsiteY13" fmla="*/ 34888 h 65272"/>
                        <a:gd name="connsiteX14" fmla="*/ 59696 w 72898"/>
                        <a:gd name="connsiteY14" fmla="*/ 34755 h 65272"/>
                        <a:gd name="connsiteX15" fmla="*/ 59867 w 72898"/>
                        <a:gd name="connsiteY15" fmla="*/ 34650 h 65272"/>
                        <a:gd name="connsiteX16" fmla="*/ 59972 w 72898"/>
                        <a:gd name="connsiteY16" fmla="*/ 34517 h 65272"/>
                        <a:gd name="connsiteX17" fmla="*/ 59467 w 72898"/>
                        <a:gd name="connsiteY17" fmla="*/ 34650 h 65272"/>
                        <a:gd name="connsiteX18" fmla="*/ 40579 w 72898"/>
                        <a:gd name="connsiteY18" fmla="*/ 8371 h 65272"/>
                        <a:gd name="connsiteX19" fmla="*/ 39646 w 72898"/>
                        <a:gd name="connsiteY19" fmla="*/ 4389 h 65272"/>
                        <a:gd name="connsiteX20" fmla="*/ 44656 w 72898"/>
                        <a:gd name="connsiteY20" fmla="*/ 827 h 65272"/>
                        <a:gd name="connsiteX21" fmla="*/ 73497 w 72898"/>
                        <a:gd name="connsiteY21" fmla="*/ 35498 h 65272"/>
                        <a:gd name="connsiteX22" fmla="*/ 41084 w 72898"/>
                        <a:gd name="connsiteY22" fmla="*/ 66073 h 65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72898" h="65272">
                          <a:moveTo>
                            <a:pt x="41084" y="66073"/>
                          </a:moveTo>
                          <a:cubicBezTo>
                            <a:pt x="29559" y="66492"/>
                            <a:pt x="-11980" y="52272"/>
                            <a:pt x="4736" y="36765"/>
                          </a:cubicBezTo>
                          <a:cubicBezTo>
                            <a:pt x="6204" y="35469"/>
                            <a:pt x="8080" y="34736"/>
                            <a:pt x="10033" y="34698"/>
                          </a:cubicBezTo>
                          <a:cubicBezTo>
                            <a:pt x="11490" y="34708"/>
                            <a:pt x="12909" y="35145"/>
                            <a:pt x="14128" y="35955"/>
                          </a:cubicBezTo>
                          <a:cubicBezTo>
                            <a:pt x="14567" y="36288"/>
                            <a:pt x="15024" y="36641"/>
                            <a:pt x="15510" y="37013"/>
                          </a:cubicBezTo>
                          <a:lnTo>
                            <a:pt x="15519" y="37013"/>
                          </a:lnTo>
                          <a:cubicBezTo>
                            <a:pt x="25282" y="44976"/>
                            <a:pt x="44037" y="58043"/>
                            <a:pt x="55629" y="45147"/>
                          </a:cubicBezTo>
                          <a:cubicBezTo>
                            <a:pt x="57867" y="42175"/>
                            <a:pt x="59191" y="38613"/>
                            <a:pt x="59439" y="34898"/>
                          </a:cubicBezTo>
                          <a:lnTo>
                            <a:pt x="59181" y="35031"/>
                          </a:lnTo>
                          <a:cubicBezTo>
                            <a:pt x="59057" y="35117"/>
                            <a:pt x="58905" y="35174"/>
                            <a:pt x="58791" y="35250"/>
                          </a:cubicBezTo>
                          <a:lnTo>
                            <a:pt x="58791" y="34898"/>
                          </a:lnTo>
                          <a:lnTo>
                            <a:pt x="59286" y="34717"/>
                          </a:lnTo>
                          <a:lnTo>
                            <a:pt x="59448" y="34660"/>
                          </a:lnTo>
                          <a:cubicBezTo>
                            <a:pt x="59448" y="34736"/>
                            <a:pt x="59448" y="34812"/>
                            <a:pt x="59448" y="34888"/>
                          </a:cubicBezTo>
                          <a:lnTo>
                            <a:pt x="59696" y="34755"/>
                          </a:lnTo>
                          <a:lnTo>
                            <a:pt x="59867" y="34650"/>
                          </a:lnTo>
                          <a:cubicBezTo>
                            <a:pt x="59972" y="34584"/>
                            <a:pt x="60048" y="34517"/>
                            <a:pt x="59972" y="34517"/>
                          </a:cubicBezTo>
                          <a:cubicBezTo>
                            <a:pt x="59800" y="34545"/>
                            <a:pt x="59629" y="34593"/>
                            <a:pt x="59467" y="34650"/>
                          </a:cubicBezTo>
                          <a:cubicBezTo>
                            <a:pt x="59867" y="23992"/>
                            <a:pt x="49971" y="14086"/>
                            <a:pt x="40579" y="8371"/>
                          </a:cubicBezTo>
                          <a:cubicBezTo>
                            <a:pt x="39436" y="7390"/>
                            <a:pt x="39055" y="5780"/>
                            <a:pt x="39646" y="4389"/>
                          </a:cubicBezTo>
                          <a:cubicBezTo>
                            <a:pt x="40341" y="2227"/>
                            <a:pt x="42389" y="779"/>
                            <a:pt x="44656" y="827"/>
                          </a:cubicBezTo>
                          <a:cubicBezTo>
                            <a:pt x="61858" y="2142"/>
                            <a:pt x="75660" y="18220"/>
                            <a:pt x="73497" y="35498"/>
                          </a:cubicBezTo>
                          <a:cubicBezTo>
                            <a:pt x="72526" y="52129"/>
                            <a:pt x="58058" y="66788"/>
                            <a:pt x="41084" y="6607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4C351243-B232-E09D-06F2-00B4AAE4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308" y="2531260"/>
                      <a:ext cx="31518" cy="56062"/>
                    </a:xfrm>
                    <a:custGeom>
                      <a:avLst/>
                      <a:gdLst>
                        <a:gd name="connsiteX0" fmla="*/ 18606 w 31518"/>
                        <a:gd name="connsiteY0" fmla="*/ 56889 h 56062"/>
                        <a:gd name="connsiteX1" fmla="*/ 5395 w 31518"/>
                        <a:gd name="connsiteY1" fmla="*/ 46716 h 56062"/>
                        <a:gd name="connsiteX2" fmla="*/ 823 w 31518"/>
                        <a:gd name="connsiteY2" fmla="*/ 29866 h 56062"/>
                        <a:gd name="connsiteX3" fmla="*/ 823 w 31518"/>
                        <a:gd name="connsiteY3" fmla="*/ 29552 h 56062"/>
                        <a:gd name="connsiteX4" fmla="*/ 4976 w 31518"/>
                        <a:gd name="connsiteY4" fmla="*/ 11836 h 56062"/>
                        <a:gd name="connsiteX5" fmla="*/ 28017 w 31518"/>
                        <a:gd name="connsiteY5" fmla="*/ 9292 h 56062"/>
                        <a:gd name="connsiteX6" fmla="*/ 25607 w 31518"/>
                        <a:gd name="connsiteY6" fmla="*/ 53784 h 56062"/>
                        <a:gd name="connsiteX7" fmla="*/ 18606 w 31518"/>
                        <a:gd name="connsiteY7" fmla="*/ 56889 h 5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518" h="56062">
                          <a:moveTo>
                            <a:pt x="18606" y="56889"/>
                          </a:moveTo>
                          <a:cubicBezTo>
                            <a:pt x="12491" y="56898"/>
                            <a:pt x="7986" y="51774"/>
                            <a:pt x="5395" y="46716"/>
                          </a:cubicBezTo>
                          <a:cubicBezTo>
                            <a:pt x="2680" y="41496"/>
                            <a:pt x="1118" y="35743"/>
                            <a:pt x="823" y="29866"/>
                          </a:cubicBezTo>
                          <a:lnTo>
                            <a:pt x="823" y="29552"/>
                          </a:lnTo>
                          <a:cubicBezTo>
                            <a:pt x="1023" y="23427"/>
                            <a:pt x="2433" y="17407"/>
                            <a:pt x="4976" y="11836"/>
                          </a:cubicBezTo>
                          <a:cubicBezTo>
                            <a:pt x="8834" y="1672"/>
                            <a:pt x="22330" y="-5595"/>
                            <a:pt x="28017" y="9292"/>
                          </a:cubicBezTo>
                          <a:cubicBezTo>
                            <a:pt x="33027" y="23218"/>
                            <a:pt x="35342" y="40258"/>
                            <a:pt x="25607" y="53784"/>
                          </a:cubicBezTo>
                          <a:cubicBezTo>
                            <a:pt x="23816" y="55774"/>
                            <a:pt x="21273" y="56898"/>
                            <a:pt x="18606" y="5688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189460F1-7D4C-7C64-B306-22AD16C11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206" y="2528500"/>
                      <a:ext cx="31315" cy="56070"/>
                    </a:xfrm>
                    <a:custGeom>
                      <a:avLst/>
                      <a:gdLst>
                        <a:gd name="connsiteX0" fmla="*/ 14355 w 31315"/>
                        <a:gd name="connsiteY0" fmla="*/ 56897 h 56070"/>
                        <a:gd name="connsiteX1" fmla="*/ 7278 w 31315"/>
                        <a:gd name="connsiteY1" fmla="*/ 53715 h 56070"/>
                        <a:gd name="connsiteX2" fmla="*/ 830 w 31315"/>
                        <a:gd name="connsiteY2" fmla="*/ 28445 h 56070"/>
                        <a:gd name="connsiteX3" fmla="*/ 5116 w 31315"/>
                        <a:gd name="connsiteY3" fmla="*/ 8919 h 56070"/>
                        <a:gd name="connsiteX4" fmla="*/ 27986 w 31315"/>
                        <a:gd name="connsiteY4" fmla="*/ 11844 h 56070"/>
                        <a:gd name="connsiteX5" fmla="*/ 32138 w 31315"/>
                        <a:gd name="connsiteY5" fmla="*/ 29560 h 56070"/>
                        <a:gd name="connsiteX6" fmla="*/ 32138 w 31315"/>
                        <a:gd name="connsiteY6" fmla="*/ 29874 h 56070"/>
                        <a:gd name="connsiteX7" fmla="*/ 27567 w 31315"/>
                        <a:gd name="connsiteY7" fmla="*/ 46724 h 56070"/>
                        <a:gd name="connsiteX8" fmla="*/ 14355 w 31315"/>
                        <a:gd name="connsiteY8" fmla="*/ 56897 h 56070"/>
                        <a:gd name="connsiteX9" fmla="*/ 14355 w 31315"/>
                        <a:gd name="connsiteY9" fmla="*/ 56897 h 560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1315" h="56070">
                          <a:moveTo>
                            <a:pt x="14355" y="56897"/>
                          </a:moveTo>
                          <a:cubicBezTo>
                            <a:pt x="11650" y="56897"/>
                            <a:pt x="9069" y="55744"/>
                            <a:pt x="7278" y="53715"/>
                          </a:cubicBezTo>
                          <a:cubicBezTo>
                            <a:pt x="1382" y="46524"/>
                            <a:pt x="744" y="37180"/>
                            <a:pt x="830" y="28445"/>
                          </a:cubicBezTo>
                          <a:cubicBezTo>
                            <a:pt x="1125" y="21740"/>
                            <a:pt x="2506" y="15110"/>
                            <a:pt x="5116" y="8919"/>
                          </a:cubicBezTo>
                          <a:cubicBezTo>
                            <a:pt x="10907" y="-5587"/>
                            <a:pt x="24242" y="1928"/>
                            <a:pt x="27986" y="11844"/>
                          </a:cubicBezTo>
                          <a:cubicBezTo>
                            <a:pt x="30529" y="17415"/>
                            <a:pt x="31948" y="23435"/>
                            <a:pt x="32138" y="29560"/>
                          </a:cubicBezTo>
                          <a:lnTo>
                            <a:pt x="32138" y="29874"/>
                          </a:lnTo>
                          <a:cubicBezTo>
                            <a:pt x="31843" y="35751"/>
                            <a:pt x="30291" y="41504"/>
                            <a:pt x="27567" y="46724"/>
                          </a:cubicBezTo>
                          <a:cubicBezTo>
                            <a:pt x="24976" y="51782"/>
                            <a:pt x="20470" y="56916"/>
                            <a:pt x="14355" y="56897"/>
                          </a:cubicBezTo>
                          <a:lnTo>
                            <a:pt x="14355" y="568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" name="Freeform: Shape 46">
                      <a:extLst>
                        <a:ext uri="{FF2B5EF4-FFF2-40B4-BE49-F238E27FC236}">
                          <a16:creationId xmlns:a16="http://schemas.microsoft.com/office/drawing/2014/main" id="{9733BDBC-6415-2C43-6DA0-DBA5D83C0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996" y="2470871"/>
                      <a:ext cx="72097" cy="59692"/>
                    </a:xfrm>
                    <a:custGeom>
                      <a:avLst/>
                      <a:gdLst>
                        <a:gd name="connsiteX0" fmla="*/ 8589 w 72097"/>
                        <a:gd name="connsiteY0" fmla="*/ 60519 h 59692"/>
                        <a:gd name="connsiteX1" fmla="*/ 1178 w 72097"/>
                        <a:gd name="connsiteY1" fmla="*/ 45126 h 59692"/>
                        <a:gd name="connsiteX2" fmla="*/ 27887 w 72097"/>
                        <a:gd name="connsiteY2" fmla="*/ 6521 h 59692"/>
                        <a:gd name="connsiteX3" fmla="*/ 72158 w 72097"/>
                        <a:gd name="connsiteY3" fmla="*/ 13112 h 59692"/>
                        <a:gd name="connsiteX4" fmla="*/ 71940 w 72097"/>
                        <a:gd name="connsiteY4" fmla="*/ 20085 h 59692"/>
                        <a:gd name="connsiteX5" fmla="*/ 66358 w 72097"/>
                        <a:gd name="connsiteY5" fmla="*/ 23219 h 59692"/>
                        <a:gd name="connsiteX6" fmla="*/ 30115 w 72097"/>
                        <a:gd name="connsiteY6" fmla="*/ 29429 h 59692"/>
                        <a:gd name="connsiteX7" fmla="*/ 17552 w 72097"/>
                        <a:gd name="connsiteY7" fmla="*/ 43202 h 59692"/>
                        <a:gd name="connsiteX8" fmla="*/ 10894 w 72097"/>
                        <a:gd name="connsiteY8" fmla="*/ 58147 h 59692"/>
                        <a:gd name="connsiteX9" fmla="*/ 10303 w 72097"/>
                        <a:gd name="connsiteY9" fmla="*/ 59709 h 59692"/>
                        <a:gd name="connsiteX10" fmla="*/ 8589 w 72097"/>
                        <a:gd name="connsiteY10" fmla="*/ 60519 h 596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097" h="59692">
                          <a:moveTo>
                            <a:pt x="8589" y="60519"/>
                          </a:moveTo>
                          <a:cubicBezTo>
                            <a:pt x="1169" y="60433"/>
                            <a:pt x="102" y="50670"/>
                            <a:pt x="1178" y="45126"/>
                          </a:cubicBezTo>
                          <a:cubicBezTo>
                            <a:pt x="4093" y="29343"/>
                            <a:pt x="13837" y="14503"/>
                            <a:pt x="27887" y="6521"/>
                          </a:cubicBezTo>
                          <a:cubicBezTo>
                            <a:pt x="41384" y="-1318"/>
                            <a:pt x="63977" y="-2737"/>
                            <a:pt x="72158" y="13112"/>
                          </a:cubicBezTo>
                          <a:cubicBezTo>
                            <a:pt x="73244" y="15332"/>
                            <a:pt x="73168" y="17942"/>
                            <a:pt x="71940" y="20085"/>
                          </a:cubicBezTo>
                          <a:cubicBezTo>
                            <a:pt x="70739" y="22018"/>
                            <a:pt x="68634" y="23200"/>
                            <a:pt x="66358" y="23219"/>
                          </a:cubicBezTo>
                          <a:cubicBezTo>
                            <a:pt x="53975" y="23676"/>
                            <a:pt x="40364" y="21276"/>
                            <a:pt x="30115" y="29429"/>
                          </a:cubicBezTo>
                          <a:cubicBezTo>
                            <a:pt x="25200" y="33305"/>
                            <a:pt x="20962" y="37954"/>
                            <a:pt x="17552" y="43202"/>
                          </a:cubicBezTo>
                          <a:cubicBezTo>
                            <a:pt x="14599" y="47707"/>
                            <a:pt x="10484" y="52318"/>
                            <a:pt x="10894" y="58147"/>
                          </a:cubicBezTo>
                          <a:cubicBezTo>
                            <a:pt x="10923" y="58728"/>
                            <a:pt x="10703" y="59299"/>
                            <a:pt x="10303" y="59709"/>
                          </a:cubicBezTo>
                          <a:cubicBezTo>
                            <a:pt x="9856" y="60204"/>
                            <a:pt x="9237" y="60500"/>
                            <a:pt x="8589" y="6051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Freeform: Shape 47">
                      <a:extLst>
                        <a:ext uri="{FF2B5EF4-FFF2-40B4-BE49-F238E27FC236}">
                          <a16:creationId xmlns:a16="http://schemas.microsoft.com/office/drawing/2014/main" id="{2A92DA28-517F-B1A1-03D1-DE08B42F0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2711" y="2478170"/>
                      <a:ext cx="72129" cy="42964"/>
                    </a:xfrm>
                    <a:custGeom>
                      <a:avLst/>
                      <a:gdLst>
                        <a:gd name="connsiteX0" fmla="*/ 62769 w 72129"/>
                        <a:gd name="connsiteY0" fmla="*/ 43789 h 42964"/>
                        <a:gd name="connsiteX1" fmla="*/ 50920 w 72129"/>
                        <a:gd name="connsiteY1" fmla="*/ 33874 h 42964"/>
                        <a:gd name="connsiteX2" fmla="*/ 47091 w 72129"/>
                        <a:gd name="connsiteY2" fmla="*/ 28130 h 42964"/>
                        <a:gd name="connsiteX3" fmla="*/ 10439 w 72129"/>
                        <a:gd name="connsiteY3" fmla="*/ 15262 h 42964"/>
                        <a:gd name="connsiteX4" fmla="*/ 4543 w 72129"/>
                        <a:gd name="connsiteY4" fmla="*/ 20139 h 42964"/>
                        <a:gd name="connsiteX5" fmla="*/ 2600 w 72129"/>
                        <a:gd name="connsiteY5" fmla="*/ 21273 h 42964"/>
                        <a:gd name="connsiteX6" fmla="*/ 7800 w 72129"/>
                        <a:gd name="connsiteY6" fmla="*/ 6642 h 42964"/>
                        <a:gd name="connsiteX7" fmla="*/ 32365 w 72129"/>
                        <a:gd name="connsiteY7" fmla="*/ 984 h 42964"/>
                        <a:gd name="connsiteX8" fmla="*/ 72751 w 72129"/>
                        <a:gd name="connsiteY8" fmla="*/ 36370 h 42964"/>
                        <a:gd name="connsiteX9" fmla="*/ 62769 w 72129"/>
                        <a:gd name="connsiteY9" fmla="*/ 43789 h 42964"/>
                        <a:gd name="connsiteX10" fmla="*/ 62769 w 72129"/>
                        <a:gd name="connsiteY10" fmla="*/ 43789 h 429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129" h="42964">
                          <a:moveTo>
                            <a:pt x="62769" y="43789"/>
                          </a:moveTo>
                          <a:cubicBezTo>
                            <a:pt x="56940" y="43866"/>
                            <a:pt x="53397" y="38160"/>
                            <a:pt x="50920" y="33874"/>
                          </a:cubicBezTo>
                          <a:cubicBezTo>
                            <a:pt x="49815" y="31855"/>
                            <a:pt x="48529" y="29931"/>
                            <a:pt x="47091" y="28130"/>
                          </a:cubicBezTo>
                          <a:cubicBezTo>
                            <a:pt x="37995" y="17996"/>
                            <a:pt x="23926" y="12805"/>
                            <a:pt x="10439" y="15262"/>
                          </a:cubicBezTo>
                          <a:cubicBezTo>
                            <a:pt x="6591" y="16120"/>
                            <a:pt x="3657" y="16891"/>
                            <a:pt x="4543" y="20139"/>
                          </a:cubicBezTo>
                          <a:cubicBezTo>
                            <a:pt x="4981" y="21206"/>
                            <a:pt x="3324" y="22111"/>
                            <a:pt x="2600" y="21273"/>
                          </a:cubicBezTo>
                          <a:cubicBezTo>
                            <a:pt x="-1982" y="16377"/>
                            <a:pt x="3219" y="9509"/>
                            <a:pt x="7800" y="6642"/>
                          </a:cubicBezTo>
                          <a:cubicBezTo>
                            <a:pt x="15125" y="2108"/>
                            <a:pt x="23812" y="241"/>
                            <a:pt x="32365" y="984"/>
                          </a:cubicBezTo>
                          <a:cubicBezTo>
                            <a:pt x="49577" y="2947"/>
                            <a:pt x="75495" y="15120"/>
                            <a:pt x="72751" y="36370"/>
                          </a:cubicBezTo>
                          <a:cubicBezTo>
                            <a:pt x="71923" y="41018"/>
                            <a:pt x="67027" y="43789"/>
                            <a:pt x="62769" y="43789"/>
                          </a:cubicBezTo>
                          <a:lnTo>
                            <a:pt x="62769" y="4378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6E67286-E837-1D64-2C12-8CF9FA97D7FF}"/>
                  </a:ext>
                </a:extLst>
              </p:cNvPr>
              <p:cNvGrpSpPr/>
              <p:nvPr/>
            </p:nvGrpSpPr>
            <p:grpSpPr>
              <a:xfrm>
                <a:off x="7424840" y="617268"/>
                <a:ext cx="2026324" cy="1798512"/>
                <a:chOff x="3251268" y="3387502"/>
                <a:chExt cx="2026324" cy="1798512"/>
              </a:xfrm>
            </p:grpSpPr>
            <p:pic>
              <p:nvPicPr>
                <p:cNvPr id="50" name="Graphic 49" descr="A cloud though bubble">
                  <a:extLst>
                    <a:ext uri="{FF2B5EF4-FFF2-40B4-BE49-F238E27FC236}">
                      <a16:creationId xmlns:a16="http://schemas.microsoft.com/office/drawing/2014/main" id="{2A6DD40D-D17B-8D43-513B-DFFF2FDD6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1268" y="3387502"/>
                  <a:ext cx="2026324" cy="1798512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7E6509D-2489-1F7C-BD9D-C4137443ED38}"/>
                    </a:ext>
                  </a:extLst>
                </p:cNvPr>
                <p:cNvSpPr txBox="1"/>
                <p:nvPr/>
              </p:nvSpPr>
              <p:spPr>
                <a:xfrm>
                  <a:off x="3644033" y="3986883"/>
                  <a:ext cx="14698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What a nerd</a:t>
                  </a:r>
                </a:p>
              </p:txBody>
            </p:sp>
          </p:grpSp>
        </p:grpSp>
      </p:grpSp>
      <p:sp>
        <p:nvSpPr>
          <p:cNvPr id="49" name="Block Arc 48">
            <a:extLst>
              <a:ext uri="{FF2B5EF4-FFF2-40B4-BE49-F238E27FC236}">
                <a16:creationId xmlns:a16="http://schemas.microsoft.com/office/drawing/2014/main" id="{1A12AECA-F937-A5E0-9F5E-2950BE5761DF}"/>
              </a:ext>
            </a:extLst>
          </p:cNvPr>
          <p:cNvSpPr/>
          <p:nvPr/>
        </p:nvSpPr>
        <p:spPr>
          <a:xfrm>
            <a:off x="-3571183" y="951825"/>
            <a:ext cx="4821533" cy="4821533"/>
          </a:xfrm>
          <a:prstGeom prst="blockArc">
            <a:avLst>
              <a:gd name="adj1" fmla="val 18900000"/>
              <a:gd name="adj2" fmla="val 2700000"/>
              <a:gd name="adj3" fmla="val 448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EFBEF0C-B094-ADF4-D49F-393A807DD515}"/>
              </a:ext>
            </a:extLst>
          </p:cNvPr>
          <p:cNvSpPr/>
          <p:nvPr/>
        </p:nvSpPr>
        <p:spPr>
          <a:xfrm>
            <a:off x="1104235" y="2084239"/>
            <a:ext cx="4692255" cy="1022567"/>
          </a:xfrm>
          <a:custGeom>
            <a:avLst/>
            <a:gdLst>
              <a:gd name="connsiteX0" fmla="*/ 0 w 4692255"/>
              <a:gd name="connsiteY0" fmla="*/ 0 h 1022567"/>
              <a:gd name="connsiteX1" fmla="*/ 4692255 w 4692255"/>
              <a:gd name="connsiteY1" fmla="*/ 0 h 1022567"/>
              <a:gd name="connsiteX2" fmla="*/ 4692255 w 4692255"/>
              <a:gd name="connsiteY2" fmla="*/ 1022567 h 1022567"/>
              <a:gd name="connsiteX3" fmla="*/ 0 w 4692255"/>
              <a:gd name="connsiteY3" fmla="*/ 1022567 h 1022567"/>
              <a:gd name="connsiteX4" fmla="*/ 0 w 4692255"/>
              <a:gd name="connsiteY4" fmla="*/ 0 h 10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255" h="1022567">
                <a:moveTo>
                  <a:pt x="0" y="0"/>
                </a:moveTo>
                <a:lnTo>
                  <a:pt x="4692255" y="0"/>
                </a:lnTo>
                <a:lnTo>
                  <a:pt x="4692255" y="1022567"/>
                </a:lnTo>
                <a:lnTo>
                  <a:pt x="0" y="10225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663" tIns="63500" rIns="63500" bIns="63500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Clients communicate through a </a:t>
            </a:r>
            <a:r>
              <a:rPr lang="en-US" sz="2500" kern="1200" dirty="0">
                <a:solidFill>
                  <a:schemeClr val="tx1"/>
                </a:solidFill>
              </a:rPr>
              <a:t>protocol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7533DE-E162-AF27-32D5-F168430A4D57}"/>
              </a:ext>
            </a:extLst>
          </p:cNvPr>
          <p:cNvSpPr/>
          <p:nvPr/>
        </p:nvSpPr>
        <p:spPr>
          <a:xfrm>
            <a:off x="465131" y="1956418"/>
            <a:ext cx="1278209" cy="12782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1DCE7D8-8CF6-4D6B-561C-AE8FC0912884}"/>
              </a:ext>
            </a:extLst>
          </p:cNvPr>
          <p:cNvSpPr/>
          <p:nvPr/>
        </p:nvSpPr>
        <p:spPr>
          <a:xfrm>
            <a:off x="1104235" y="3618376"/>
            <a:ext cx="4692255" cy="1022567"/>
          </a:xfrm>
          <a:custGeom>
            <a:avLst/>
            <a:gdLst>
              <a:gd name="connsiteX0" fmla="*/ 0 w 4692255"/>
              <a:gd name="connsiteY0" fmla="*/ 0 h 1022567"/>
              <a:gd name="connsiteX1" fmla="*/ 4692255 w 4692255"/>
              <a:gd name="connsiteY1" fmla="*/ 0 h 1022567"/>
              <a:gd name="connsiteX2" fmla="*/ 4692255 w 4692255"/>
              <a:gd name="connsiteY2" fmla="*/ 1022567 h 1022567"/>
              <a:gd name="connsiteX3" fmla="*/ 0 w 4692255"/>
              <a:gd name="connsiteY3" fmla="*/ 1022567 h 1022567"/>
              <a:gd name="connsiteX4" fmla="*/ 0 w 4692255"/>
              <a:gd name="connsiteY4" fmla="*/ 0 h 10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2255" h="1022567">
                <a:moveTo>
                  <a:pt x="0" y="0"/>
                </a:moveTo>
                <a:lnTo>
                  <a:pt x="4692255" y="0"/>
                </a:lnTo>
                <a:lnTo>
                  <a:pt x="4692255" y="1022567"/>
                </a:lnTo>
                <a:lnTo>
                  <a:pt x="0" y="10225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1663" tIns="63500" rIns="63500" bIns="63500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There are many protocols, such as HTTP/S, UDP and TCP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BDEF-BB2D-7E0F-08E3-1228EA2413F0}"/>
              </a:ext>
            </a:extLst>
          </p:cNvPr>
          <p:cNvSpPr/>
          <p:nvPr/>
        </p:nvSpPr>
        <p:spPr>
          <a:xfrm>
            <a:off x="465131" y="3490555"/>
            <a:ext cx="1278209" cy="127820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Graphic 12" descr="Wireless router with solid fill">
            <a:extLst>
              <a:ext uri="{FF2B5EF4-FFF2-40B4-BE49-F238E27FC236}">
                <a16:creationId xmlns:a16="http://schemas.microsoft.com/office/drawing/2014/main" id="{DA54107F-7EC1-3CD7-BB39-DB406DF9C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35" y="3636670"/>
            <a:ext cx="914400" cy="914400"/>
          </a:xfrm>
          <a:prstGeom prst="rect">
            <a:avLst/>
          </a:prstGeom>
        </p:spPr>
      </p:pic>
      <p:pic>
        <p:nvPicPr>
          <p:cNvPr id="15" name="Graphic 14" descr="Document with solid fill">
            <a:extLst>
              <a:ext uri="{FF2B5EF4-FFF2-40B4-BE49-F238E27FC236}">
                <a16:creationId xmlns:a16="http://schemas.microsoft.com/office/drawing/2014/main" id="{763CDF6E-BFAE-0674-2461-3282054F5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035" y="21383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2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4053-425F-524C-29E7-879B0FCF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72FEF-773E-6DDB-0637-9A3E78CB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68" y="953589"/>
            <a:ext cx="11443063" cy="184943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5"/>
                </a:solidFill>
              </a:rPr>
              <a:t>H</a:t>
            </a:r>
            <a:r>
              <a:rPr lang="en-US" dirty="0">
                <a:solidFill>
                  <a:schemeClr val="accent5"/>
                </a:solidFill>
              </a:rPr>
              <a:t>ypertext </a:t>
            </a:r>
            <a:r>
              <a:rPr lang="en-US" b="1" dirty="0">
                <a:solidFill>
                  <a:schemeClr val="accent5"/>
                </a:solidFill>
              </a:rPr>
              <a:t>T</a:t>
            </a:r>
            <a:r>
              <a:rPr lang="en-US" dirty="0">
                <a:solidFill>
                  <a:schemeClr val="accent5"/>
                </a:solidFill>
              </a:rPr>
              <a:t>ransfer </a:t>
            </a:r>
            <a:r>
              <a:rPr lang="en-US" b="1" dirty="0">
                <a:solidFill>
                  <a:schemeClr val="accent5"/>
                </a:solidFill>
              </a:rPr>
              <a:t>P</a:t>
            </a:r>
            <a:r>
              <a:rPr lang="en-US" dirty="0">
                <a:solidFill>
                  <a:schemeClr val="accent5"/>
                </a:solidFill>
              </a:rPr>
              <a:t>rotocol </a:t>
            </a:r>
            <a:r>
              <a:rPr lang="en-US" b="1" dirty="0">
                <a:solidFill>
                  <a:schemeClr val="accent5"/>
                </a:solidFill>
              </a:rPr>
              <a:t>S</a:t>
            </a:r>
            <a:r>
              <a:rPr lang="en-US" dirty="0">
                <a:solidFill>
                  <a:schemeClr val="accent5"/>
                </a:solidFill>
              </a:rPr>
              <a:t>ecure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(HTTPS)</a:t>
            </a:r>
          </a:p>
          <a:p>
            <a:pPr>
              <a:buClr>
                <a:schemeClr val="tx1"/>
              </a:buClr>
            </a:pPr>
            <a:r>
              <a:rPr lang="en-US" dirty="0"/>
              <a:t>The de facto standard for Web communication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B5098-1271-0E5B-8B28-0FA93F0E3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5F4A6-DEB2-0806-898D-9EECA719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48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5D47A1-2FF1-49CE-5BF4-A90606C78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639" y="2509371"/>
            <a:ext cx="6882722" cy="43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4F7A7-6EEF-D5E7-977C-B7F73EA4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0EDCD-64CB-2D6B-06A8-FED0FA99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49</a:t>
            </a:fld>
            <a:endParaRPr lang="en-US"/>
          </a:p>
        </p:txBody>
      </p:sp>
      <p:pic>
        <p:nvPicPr>
          <p:cNvPr id="8" name="Graphic 7" descr="Zen garden with temple">
            <a:extLst>
              <a:ext uri="{FF2B5EF4-FFF2-40B4-BE49-F238E27FC236}">
                <a16:creationId xmlns:a16="http://schemas.microsoft.com/office/drawing/2014/main" id="{0E581A1E-EF98-179F-BEF2-33F3AF259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CEAF7C2-BBE5-9E8B-0CBD-13C762B2F73E}"/>
              </a:ext>
            </a:extLst>
          </p:cNvPr>
          <p:cNvGrpSpPr/>
          <p:nvPr/>
        </p:nvGrpSpPr>
        <p:grpSpPr>
          <a:xfrm>
            <a:off x="8788059" y="702535"/>
            <a:ext cx="3571875" cy="838200"/>
            <a:chOff x="8788059" y="702535"/>
            <a:chExt cx="3571875" cy="838200"/>
          </a:xfrm>
        </p:grpSpPr>
        <p:pic>
          <p:nvPicPr>
            <p:cNvPr id="10" name="Graphic 9" descr="Long folded ribbon banner">
              <a:extLst>
                <a:ext uri="{FF2B5EF4-FFF2-40B4-BE49-F238E27FC236}">
                  <a16:creationId xmlns:a16="http://schemas.microsoft.com/office/drawing/2014/main" id="{F8F834E8-1479-B269-52DC-E2033963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000">
              <a:off x="8788059" y="702535"/>
              <a:ext cx="3571875" cy="838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4388A-4BDD-F8C1-A801-484D3E118B44}"/>
                </a:ext>
              </a:extLst>
            </p:cNvPr>
            <p:cNvSpPr txBox="1"/>
            <p:nvPr/>
          </p:nvSpPr>
          <p:spPr>
            <a:xfrm rot="1800000">
              <a:off x="10060817" y="999703"/>
              <a:ext cx="821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22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 b="1" dirty="0"/>
              <a:t>Node.js overview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Socket.io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Getting Started with Node.js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Comparison &amp; Summary</a:t>
            </a:r>
          </a:p>
          <a:p>
            <a:pPr marL="0" indent="0">
              <a:spcAft>
                <a:spcPts val="1000"/>
              </a:spcAft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313370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HTTPS – Front-End</a:t>
            </a:r>
          </a:p>
        </p:txBody>
      </p:sp>
      <p:pic>
        <p:nvPicPr>
          <p:cNvPr id="8" name="Content Placeholder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EA93768-293E-93D3-F473-2310D9DB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1145731"/>
            <a:ext cx="11443063" cy="5149377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89823C-E92F-6CAE-6BB2-3686B317378B}"/>
              </a:ext>
            </a:extLst>
          </p:cNvPr>
          <p:cNvCxnSpPr>
            <a:cxnSpLocks/>
          </p:cNvCxnSpPr>
          <p:nvPr/>
        </p:nvCxnSpPr>
        <p:spPr>
          <a:xfrm>
            <a:off x="1634836" y="3916218"/>
            <a:ext cx="5791459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E1D35E-3F3A-0743-4858-FC99667F01F1}"/>
              </a:ext>
            </a:extLst>
          </p:cNvPr>
          <p:cNvCxnSpPr>
            <a:cxnSpLocks/>
          </p:cNvCxnSpPr>
          <p:nvPr/>
        </p:nvCxnSpPr>
        <p:spPr>
          <a:xfrm>
            <a:off x="7487281" y="3916218"/>
            <a:ext cx="2408749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F2AE33-62A8-4447-6846-3D96E58435E8}"/>
              </a:ext>
            </a:extLst>
          </p:cNvPr>
          <p:cNvCxnSpPr>
            <a:cxnSpLocks/>
          </p:cNvCxnSpPr>
          <p:nvPr/>
        </p:nvCxnSpPr>
        <p:spPr>
          <a:xfrm>
            <a:off x="1965274" y="4230988"/>
            <a:ext cx="5170464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3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HTTPS – Back-End</a:t>
            </a:r>
          </a:p>
        </p:txBody>
      </p:sp>
      <p:pic>
        <p:nvPicPr>
          <p:cNvPr id="9" name="Content Placeholder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27171DA-BA97-7D7A-58A2-B7A1D8482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0" y="953589"/>
            <a:ext cx="7580359" cy="5533662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CEDD6B-912C-BD71-9924-B9D737C61C81}"/>
              </a:ext>
            </a:extLst>
          </p:cNvPr>
          <p:cNvCxnSpPr>
            <a:cxnSpLocks/>
          </p:cNvCxnSpPr>
          <p:nvPr/>
        </p:nvCxnSpPr>
        <p:spPr>
          <a:xfrm>
            <a:off x="3640250" y="2547467"/>
            <a:ext cx="320493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355BF3-75EB-0804-1645-3170CC2F7B4C}"/>
              </a:ext>
            </a:extLst>
          </p:cNvPr>
          <p:cNvSpPr/>
          <p:nvPr/>
        </p:nvSpPr>
        <p:spPr>
          <a:xfrm>
            <a:off x="3794333" y="2547467"/>
            <a:ext cx="3743058" cy="674295"/>
          </a:xfrm>
          <a:prstGeom prst="round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9C1D-E3AF-1E67-43FB-E0557C69A83C}"/>
              </a:ext>
            </a:extLst>
          </p:cNvPr>
          <p:cNvCxnSpPr>
            <a:cxnSpLocks/>
          </p:cNvCxnSpPr>
          <p:nvPr/>
        </p:nvCxnSpPr>
        <p:spPr>
          <a:xfrm>
            <a:off x="3640249" y="4703327"/>
            <a:ext cx="320493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24FC4A-76B5-5C35-B16E-CF1FAFC8D16E}"/>
              </a:ext>
            </a:extLst>
          </p:cNvPr>
          <p:cNvCxnSpPr>
            <a:cxnSpLocks/>
          </p:cNvCxnSpPr>
          <p:nvPr/>
        </p:nvCxnSpPr>
        <p:spPr>
          <a:xfrm>
            <a:off x="3917364" y="4981002"/>
            <a:ext cx="5514312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5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C52E-FD0C-C5BA-DFA7-D2E16252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WebSocket Protocol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5F58A-54AC-AD78-3C6F-51ED6FA2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BB33-3AD0-B241-8BC8-D714DF19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52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395542-515A-AD8A-9255-E2EB882BF5A9}"/>
              </a:ext>
            </a:extLst>
          </p:cNvPr>
          <p:cNvGrpSpPr/>
          <p:nvPr/>
        </p:nvGrpSpPr>
        <p:grpSpPr>
          <a:xfrm>
            <a:off x="931504" y="425872"/>
            <a:ext cx="10105056" cy="6214746"/>
            <a:chOff x="1043473" y="425872"/>
            <a:chExt cx="10105056" cy="62147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4EEE01-E70F-A8A5-21A8-2914FC2F6D1A}"/>
                </a:ext>
              </a:extLst>
            </p:cNvPr>
            <p:cNvGrpSpPr/>
            <p:nvPr/>
          </p:nvGrpSpPr>
          <p:grpSpPr>
            <a:xfrm rot="16200000">
              <a:off x="2988628" y="-1519283"/>
              <a:ext cx="6214746" cy="10105056"/>
              <a:chOff x="4429723" y="719666"/>
              <a:chExt cx="3332553" cy="5418666"/>
            </a:xfrm>
          </p:grpSpPr>
          <p:sp>
            <p:nvSpPr>
              <p:cNvPr id="25" name="Arrow: Circular 24">
                <a:extLst>
                  <a:ext uri="{FF2B5EF4-FFF2-40B4-BE49-F238E27FC236}">
                    <a16:creationId xmlns:a16="http://schemas.microsoft.com/office/drawing/2014/main" id="{79E87CED-F37F-B07C-1D08-7434352654F3}"/>
                  </a:ext>
                </a:extLst>
              </p:cNvPr>
              <p:cNvSpPr/>
              <p:nvPr/>
            </p:nvSpPr>
            <p:spPr>
              <a:xfrm>
                <a:off x="5154127" y="719666"/>
                <a:ext cx="2608149" cy="2608546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5CA600D-0A1C-8FD3-419B-8C52044BC5AC}"/>
                  </a:ext>
                </a:extLst>
              </p:cNvPr>
              <p:cNvSpPr/>
              <p:nvPr/>
            </p:nvSpPr>
            <p:spPr>
              <a:xfrm>
                <a:off x="5730614" y="1661430"/>
                <a:ext cx="1449298" cy="724475"/>
              </a:xfrm>
              <a:custGeom>
                <a:avLst/>
                <a:gdLst>
                  <a:gd name="connsiteX0" fmla="*/ 0 w 1449298"/>
                  <a:gd name="connsiteY0" fmla="*/ 0 h 724475"/>
                  <a:gd name="connsiteX1" fmla="*/ 1449298 w 1449298"/>
                  <a:gd name="connsiteY1" fmla="*/ 0 h 724475"/>
                  <a:gd name="connsiteX2" fmla="*/ 1449298 w 1449298"/>
                  <a:gd name="connsiteY2" fmla="*/ 724475 h 724475"/>
                  <a:gd name="connsiteX3" fmla="*/ 0 w 1449298"/>
                  <a:gd name="connsiteY3" fmla="*/ 724475 h 724475"/>
                  <a:gd name="connsiteX4" fmla="*/ 0 w 1449298"/>
                  <a:gd name="connsiteY4" fmla="*/ 0 h 72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9298" h="724475">
                    <a:moveTo>
                      <a:pt x="0" y="0"/>
                    </a:moveTo>
                    <a:lnTo>
                      <a:pt x="1449298" y="0"/>
                    </a:lnTo>
                    <a:lnTo>
                      <a:pt x="1449298" y="724475"/>
                    </a:lnTo>
                    <a:lnTo>
                      <a:pt x="0" y="72447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9845" tIns="29845" rIns="29845" bIns="29845" numCol="1" spcCol="1270" anchor="ctr" anchorCtr="0">
                <a:noAutofit/>
              </a:bodyPr>
              <a:lstStyle/>
              <a:p>
                <a:pPr marL="0" lvl="0" indent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700" kern="1200"/>
              </a:p>
            </p:txBody>
          </p:sp>
          <p:sp>
            <p:nvSpPr>
              <p:cNvPr id="27" name="Shape 26">
                <a:extLst>
                  <a:ext uri="{FF2B5EF4-FFF2-40B4-BE49-F238E27FC236}">
                    <a16:creationId xmlns:a16="http://schemas.microsoft.com/office/drawing/2014/main" id="{E36A0BD6-E9F8-4328-8549-B9DFDDD32844}"/>
                  </a:ext>
                </a:extLst>
              </p:cNvPr>
              <p:cNvSpPr/>
              <p:nvPr/>
            </p:nvSpPr>
            <p:spPr>
              <a:xfrm>
                <a:off x="4429723" y="2218469"/>
                <a:ext cx="2608149" cy="2608546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589008B-E050-7F99-DAD3-B7C74ECA538F}"/>
                  </a:ext>
                </a:extLst>
              </p:cNvPr>
              <p:cNvSpPr/>
              <p:nvPr/>
            </p:nvSpPr>
            <p:spPr>
              <a:xfrm>
                <a:off x="5009148" y="3168903"/>
                <a:ext cx="1449298" cy="724475"/>
              </a:xfrm>
              <a:custGeom>
                <a:avLst/>
                <a:gdLst>
                  <a:gd name="connsiteX0" fmla="*/ 0 w 1449298"/>
                  <a:gd name="connsiteY0" fmla="*/ 0 h 724475"/>
                  <a:gd name="connsiteX1" fmla="*/ 1449298 w 1449298"/>
                  <a:gd name="connsiteY1" fmla="*/ 0 h 724475"/>
                  <a:gd name="connsiteX2" fmla="*/ 1449298 w 1449298"/>
                  <a:gd name="connsiteY2" fmla="*/ 724475 h 724475"/>
                  <a:gd name="connsiteX3" fmla="*/ 0 w 1449298"/>
                  <a:gd name="connsiteY3" fmla="*/ 724475 h 724475"/>
                  <a:gd name="connsiteX4" fmla="*/ 0 w 1449298"/>
                  <a:gd name="connsiteY4" fmla="*/ 0 h 72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9298" h="724475">
                    <a:moveTo>
                      <a:pt x="0" y="0"/>
                    </a:moveTo>
                    <a:lnTo>
                      <a:pt x="1449298" y="0"/>
                    </a:lnTo>
                    <a:lnTo>
                      <a:pt x="1449298" y="724475"/>
                    </a:lnTo>
                    <a:lnTo>
                      <a:pt x="0" y="72447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9845" tIns="29845" rIns="29845" bIns="29845" numCol="1" spcCol="1270" anchor="ctr" anchorCtr="0">
                <a:noAutofit/>
              </a:bodyPr>
              <a:lstStyle/>
              <a:p>
                <a:pPr marL="0" lvl="0" indent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700" kern="1200"/>
              </a:p>
            </p:txBody>
          </p: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875755BA-E690-F593-A7F0-25B080D47B83}"/>
                  </a:ext>
                </a:extLst>
              </p:cNvPr>
              <p:cNvSpPr/>
              <p:nvPr/>
            </p:nvSpPr>
            <p:spPr>
              <a:xfrm>
                <a:off x="5339759" y="3896630"/>
                <a:ext cx="2240804" cy="2241702"/>
              </a:xfrm>
              <a:prstGeom prst="blockArc">
                <a:avLst>
                  <a:gd name="adj1" fmla="val 13500000"/>
                  <a:gd name="adj2" fmla="val 10800000"/>
                  <a:gd name="adj3" fmla="val 1274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D6F47AA-8913-3D6A-3B68-FA9693B33BF4}"/>
                  </a:ext>
                </a:extLst>
              </p:cNvPr>
              <p:cNvSpPr/>
              <p:nvPr/>
            </p:nvSpPr>
            <p:spPr>
              <a:xfrm>
                <a:off x="5734042" y="4678544"/>
                <a:ext cx="1449298" cy="724475"/>
              </a:xfrm>
              <a:custGeom>
                <a:avLst/>
                <a:gdLst>
                  <a:gd name="connsiteX0" fmla="*/ 0 w 1449298"/>
                  <a:gd name="connsiteY0" fmla="*/ 0 h 724475"/>
                  <a:gd name="connsiteX1" fmla="*/ 1449298 w 1449298"/>
                  <a:gd name="connsiteY1" fmla="*/ 0 h 724475"/>
                  <a:gd name="connsiteX2" fmla="*/ 1449298 w 1449298"/>
                  <a:gd name="connsiteY2" fmla="*/ 724475 h 724475"/>
                  <a:gd name="connsiteX3" fmla="*/ 0 w 1449298"/>
                  <a:gd name="connsiteY3" fmla="*/ 724475 h 724475"/>
                  <a:gd name="connsiteX4" fmla="*/ 0 w 1449298"/>
                  <a:gd name="connsiteY4" fmla="*/ 0 h 72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9298" h="724475">
                    <a:moveTo>
                      <a:pt x="0" y="0"/>
                    </a:moveTo>
                    <a:lnTo>
                      <a:pt x="1449298" y="0"/>
                    </a:lnTo>
                    <a:lnTo>
                      <a:pt x="1449298" y="724475"/>
                    </a:lnTo>
                    <a:lnTo>
                      <a:pt x="0" y="72447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9845" tIns="29845" rIns="29845" bIns="29845" numCol="1" spcCol="1270" anchor="ctr" anchorCtr="0">
                <a:noAutofit/>
              </a:bodyPr>
              <a:lstStyle/>
              <a:p>
                <a:pPr marL="0" lvl="0" indent="0" algn="ctr" defTabSz="2089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700" kern="12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E566E8-FD3B-2430-32CE-9B58B60EA258}"/>
                </a:ext>
              </a:extLst>
            </p:cNvPr>
            <p:cNvSpPr txBox="1"/>
            <p:nvPr/>
          </p:nvSpPr>
          <p:spPr>
            <a:xfrm>
              <a:off x="2494877" y="1846926"/>
              <a:ext cx="174347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WebSocket Protocol is defined by the IETF in RFC 6455 [9]</a:t>
              </a:r>
            </a:p>
            <a:p>
              <a:endParaRPr lang="en-US" sz="23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37DAFA-102B-B234-739D-F18BD57C7A8F}"/>
                </a:ext>
              </a:extLst>
            </p:cNvPr>
            <p:cNvSpPr txBox="1"/>
            <p:nvPr/>
          </p:nvSpPr>
          <p:spPr>
            <a:xfrm>
              <a:off x="5027422" y="3661393"/>
              <a:ext cx="2475831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Works by </a:t>
              </a:r>
              <a:r>
                <a:rPr lang="en-US" sz="2300" dirty="0">
                  <a:solidFill>
                    <a:schemeClr val="accent5"/>
                  </a:solidFill>
                </a:rPr>
                <a:t>initial HTTP </a:t>
              </a:r>
              <a:r>
                <a:rPr lang="en-US" sz="2300" dirty="0"/>
                <a:t>handshake </a:t>
              </a:r>
              <a:r>
                <a:rPr lang="en-US" sz="2300" dirty="0">
                  <a:solidFill>
                    <a:schemeClr val="accent5"/>
                  </a:solidFill>
                </a:rPr>
                <a:t>followed by TCP </a:t>
              </a:r>
              <a:r>
                <a:rPr lang="en-US" sz="2300" dirty="0"/>
                <a:t>communication [9]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2061F6-7286-445B-6947-EAE608436734}"/>
                </a:ext>
              </a:extLst>
            </p:cNvPr>
            <p:cNvSpPr txBox="1"/>
            <p:nvPr/>
          </p:nvSpPr>
          <p:spPr>
            <a:xfrm>
              <a:off x="8068936" y="1846926"/>
              <a:ext cx="206562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>
                  <a:solidFill>
                    <a:schemeClr val="accent5"/>
                  </a:solidFill>
                </a:rPr>
                <a:t>Secure</a:t>
              </a:r>
            </a:p>
            <a:p>
              <a:r>
                <a:rPr lang="en-US" sz="2300" dirty="0">
                  <a:solidFill>
                    <a:schemeClr val="accent5"/>
                  </a:solidFill>
                </a:rPr>
                <a:t>real-time</a:t>
              </a:r>
            </a:p>
            <a:p>
              <a:r>
                <a:rPr lang="en-US" sz="2300" dirty="0">
                  <a:solidFill>
                    <a:schemeClr val="accent5"/>
                  </a:solidFill>
                </a:rPr>
                <a:t>two-way </a:t>
              </a:r>
              <a:r>
                <a:rPr lang="en-US" sz="2300" dirty="0"/>
                <a:t>communication</a:t>
              </a:r>
            </a:p>
            <a:p>
              <a:endParaRPr lang="en-US" sz="23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B94E582-5A03-9288-26CC-8459A5B7014B}"/>
              </a:ext>
            </a:extLst>
          </p:cNvPr>
          <p:cNvSpPr txBox="1"/>
          <p:nvPr/>
        </p:nvSpPr>
        <p:spPr>
          <a:xfrm>
            <a:off x="8134710" y="5932981"/>
            <a:ext cx="3769932" cy="246221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Source: WebSocket Protocol [13]</a:t>
            </a:r>
          </a:p>
        </p:txBody>
      </p:sp>
    </p:spTree>
    <p:extLst>
      <p:ext uri="{BB962C8B-B14F-4D97-AF65-F5344CB8AC3E}">
        <p14:creationId xmlns:p14="http://schemas.microsoft.com/office/powerpoint/2010/main" val="368113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48F1-F2BF-9614-2609-1DB5E23C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TL;DL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0557-8664-ED8E-7576-180DAED1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for </a:t>
            </a:r>
            <a:r>
              <a:rPr lang="en-US" dirty="0">
                <a:solidFill>
                  <a:schemeClr val="accent5"/>
                </a:solidFill>
              </a:rPr>
              <a:t>stateful, bidirectional</a:t>
            </a:r>
            <a:r>
              <a:rPr lang="en-US" dirty="0"/>
              <a:t> and </a:t>
            </a:r>
            <a:r>
              <a:rPr lang="en-US" dirty="0">
                <a:solidFill>
                  <a:schemeClr val="accent5"/>
                </a:solidFill>
              </a:rPr>
              <a:t>full duplex </a:t>
            </a:r>
            <a:r>
              <a:rPr lang="en-US" dirty="0"/>
              <a:t>communication</a:t>
            </a:r>
          </a:p>
          <a:p>
            <a:r>
              <a:rPr lang="en-US" dirty="0"/>
              <a:t>Establishes </a:t>
            </a:r>
            <a:r>
              <a:rPr lang="en-US" dirty="0">
                <a:solidFill>
                  <a:schemeClr val="accent5"/>
                </a:solidFill>
              </a:rPr>
              <a:t>long-lived and persistent</a:t>
            </a:r>
            <a:r>
              <a:rPr lang="en-US" dirty="0"/>
              <a:t> connections via. TCP</a:t>
            </a:r>
          </a:p>
          <a:p>
            <a:r>
              <a:rPr lang="en-US" dirty="0"/>
              <a:t>(Relative) </a:t>
            </a:r>
            <a:r>
              <a:rPr lang="en-US" dirty="0">
                <a:solidFill>
                  <a:schemeClr val="accent5"/>
                </a:solidFill>
              </a:rPr>
              <a:t>efficient</a:t>
            </a:r>
            <a:r>
              <a:rPr lang="en-US" dirty="0"/>
              <a:t> data transferer between processes</a:t>
            </a:r>
          </a:p>
          <a:p>
            <a:r>
              <a:rPr lang="en-US" dirty="0"/>
              <a:t>(Relative) </a:t>
            </a:r>
            <a:r>
              <a:rPr lang="en-US" dirty="0">
                <a:solidFill>
                  <a:schemeClr val="accent5"/>
                </a:solidFill>
              </a:rPr>
              <a:t>secure</a:t>
            </a:r>
            <a:r>
              <a:rPr lang="en-US" dirty="0"/>
              <a:t>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7B175-2BE8-FDFC-D986-21BE4A6B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C6344-3937-9AA3-4741-1BCFD435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B1F7A7-F92F-4E2F-7681-0736C1306DF9}"/>
              </a:ext>
            </a:extLst>
          </p:cNvPr>
          <p:cNvGrpSpPr/>
          <p:nvPr/>
        </p:nvGrpSpPr>
        <p:grpSpPr>
          <a:xfrm>
            <a:off x="1365250" y="3618768"/>
            <a:ext cx="3524250" cy="2430799"/>
            <a:chOff x="4377430" y="3769975"/>
            <a:chExt cx="3524250" cy="2430799"/>
          </a:xfrm>
        </p:grpSpPr>
        <p:grpSp>
          <p:nvGrpSpPr>
            <p:cNvPr id="11" name="Graphic 8" descr="An open book">
              <a:extLst>
                <a:ext uri="{FF2B5EF4-FFF2-40B4-BE49-F238E27FC236}">
                  <a16:creationId xmlns:a16="http://schemas.microsoft.com/office/drawing/2014/main" id="{835879E9-9104-9E4F-5408-F9775006ABD3}"/>
                </a:ext>
              </a:extLst>
            </p:cNvPr>
            <p:cNvGrpSpPr/>
            <p:nvPr/>
          </p:nvGrpSpPr>
          <p:grpSpPr>
            <a:xfrm>
              <a:off x="4377430" y="3857625"/>
              <a:ext cx="3524250" cy="2286000"/>
              <a:chOff x="4377430" y="3857625"/>
              <a:chExt cx="3524250" cy="228600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E90D53E-72AC-5363-5CB9-3D993B9C704B}"/>
                  </a:ext>
                </a:extLst>
              </p:cNvPr>
              <p:cNvSpPr/>
              <p:nvPr/>
            </p:nvSpPr>
            <p:spPr>
              <a:xfrm>
                <a:off x="4377430" y="3857625"/>
                <a:ext cx="3524250" cy="2286000"/>
              </a:xfrm>
              <a:custGeom>
                <a:avLst/>
                <a:gdLst>
                  <a:gd name="connsiteX0" fmla="*/ 3467100 w 3524250"/>
                  <a:gd name="connsiteY0" fmla="*/ 0 h 2286000"/>
                  <a:gd name="connsiteX1" fmla="*/ 57150 w 3524250"/>
                  <a:gd name="connsiteY1" fmla="*/ 0 h 2286000"/>
                  <a:gd name="connsiteX2" fmla="*/ 0 w 3524250"/>
                  <a:gd name="connsiteY2" fmla="*/ 57150 h 2286000"/>
                  <a:gd name="connsiteX3" fmla="*/ 0 w 3524250"/>
                  <a:gd name="connsiteY3" fmla="*/ 2228850 h 2286000"/>
                  <a:gd name="connsiteX4" fmla="*/ 57150 w 3524250"/>
                  <a:gd name="connsiteY4" fmla="*/ 2286000 h 2286000"/>
                  <a:gd name="connsiteX5" fmla="*/ 3467100 w 3524250"/>
                  <a:gd name="connsiteY5" fmla="*/ 2286000 h 2286000"/>
                  <a:gd name="connsiteX6" fmla="*/ 3524250 w 3524250"/>
                  <a:gd name="connsiteY6" fmla="*/ 2228850 h 2286000"/>
                  <a:gd name="connsiteX7" fmla="*/ 3524250 w 3524250"/>
                  <a:gd name="connsiteY7" fmla="*/ 57150 h 2286000"/>
                  <a:gd name="connsiteX8" fmla="*/ 3467100 w 3524250"/>
                  <a:gd name="connsiteY8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0" h="2286000">
                    <a:moveTo>
                      <a:pt x="3467100" y="0"/>
                    </a:moveTo>
                    <a:lnTo>
                      <a:pt x="57150" y="0"/>
                    </a:lnTo>
                    <a:cubicBezTo>
                      <a:pt x="25584" y="0"/>
                      <a:pt x="0" y="25584"/>
                      <a:pt x="0" y="57150"/>
                    </a:cubicBezTo>
                    <a:lnTo>
                      <a:pt x="0" y="2228850"/>
                    </a:lnTo>
                    <a:cubicBezTo>
                      <a:pt x="0" y="2260416"/>
                      <a:pt x="25584" y="2286000"/>
                      <a:pt x="57150" y="2286000"/>
                    </a:cubicBezTo>
                    <a:lnTo>
                      <a:pt x="3467100" y="2286000"/>
                    </a:lnTo>
                    <a:cubicBezTo>
                      <a:pt x="3498666" y="2286000"/>
                      <a:pt x="3524250" y="2260416"/>
                      <a:pt x="3524250" y="2228850"/>
                    </a:cubicBezTo>
                    <a:lnTo>
                      <a:pt x="3524250" y="57150"/>
                    </a:lnTo>
                    <a:cubicBezTo>
                      <a:pt x="3524250" y="25584"/>
                      <a:pt x="3498666" y="0"/>
                      <a:pt x="3467100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DEF1FD5-0502-2931-2EA3-EF1452826255}"/>
                  </a:ext>
                </a:extLst>
              </p:cNvPr>
              <p:cNvSpPr/>
              <p:nvPr/>
            </p:nvSpPr>
            <p:spPr>
              <a:xfrm>
                <a:off x="4425055" y="3857625"/>
                <a:ext cx="1552575" cy="2286000"/>
              </a:xfrm>
              <a:custGeom>
                <a:avLst/>
                <a:gdLst>
                  <a:gd name="connsiteX0" fmla="*/ 57150 w 1552575"/>
                  <a:gd name="connsiteY0" fmla="*/ 0 h 2286000"/>
                  <a:gd name="connsiteX1" fmla="*/ 0 w 1552575"/>
                  <a:gd name="connsiteY1" fmla="*/ 57150 h 2286000"/>
                  <a:gd name="connsiteX2" fmla="*/ 0 w 1552575"/>
                  <a:gd name="connsiteY2" fmla="*/ 2228850 h 2286000"/>
                  <a:gd name="connsiteX3" fmla="*/ 57150 w 1552575"/>
                  <a:gd name="connsiteY3" fmla="*/ 2286000 h 2286000"/>
                  <a:gd name="connsiteX4" fmla="*/ 1552575 w 1552575"/>
                  <a:gd name="connsiteY4" fmla="*/ 2286000 h 2286000"/>
                  <a:gd name="connsiteX5" fmla="*/ 1552575 w 1552575"/>
                  <a:gd name="connsiteY5" fmla="*/ 0 h 2286000"/>
                  <a:gd name="connsiteX6" fmla="*/ 57150 w 1552575"/>
                  <a:gd name="connsiteY6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2575" h="2286000">
                    <a:moveTo>
                      <a:pt x="57150" y="0"/>
                    </a:moveTo>
                    <a:cubicBezTo>
                      <a:pt x="25584" y="0"/>
                      <a:pt x="0" y="25584"/>
                      <a:pt x="0" y="57150"/>
                    </a:cubicBezTo>
                    <a:lnTo>
                      <a:pt x="0" y="2228850"/>
                    </a:lnTo>
                    <a:cubicBezTo>
                      <a:pt x="0" y="2260416"/>
                      <a:pt x="25584" y="2286000"/>
                      <a:pt x="57150" y="2286000"/>
                    </a:cubicBezTo>
                    <a:lnTo>
                      <a:pt x="1552575" y="2286000"/>
                    </a:lnTo>
                    <a:lnTo>
                      <a:pt x="1552575" y="0"/>
                    </a:lnTo>
                    <a:lnTo>
                      <a:pt x="57150" y="0"/>
                    </a:lnTo>
                    <a:close/>
                  </a:path>
                </a:pathLst>
              </a:custGeom>
              <a:solidFill>
                <a:srgbClr val="7373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2F4C989-C9F7-0954-A310-BA5A402D3F8C}"/>
                  </a:ext>
                </a:extLst>
              </p:cNvPr>
              <p:cNvSpPr/>
              <p:nvPr/>
            </p:nvSpPr>
            <p:spPr>
              <a:xfrm>
                <a:off x="6282430" y="3857625"/>
                <a:ext cx="1571625" cy="2286000"/>
              </a:xfrm>
              <a:custGeom>
                <a:avLst/>
                <a:gdLst>
                  <a:gd name="connsiteX0" fmla="*/ 1514475 w 1571625"/>
                  <a:gd name="connsiteY0" fmla="*/ 0 h 2286000"/>
                  <a:gd name="connsiteX1" fmla="*/ 0 w 1571625"/>
                  <a:gd name="connsiteY1" fmla="*/ 0 h 2286000"/>
                  <a:gd name="connsiteX2" fmla="*/ 0 w 1571625"/>
                  <a:gd name="connsiteY2" fmla="*/ 2286000 h 2286000"/>
                  <a:gd name="connsiteX3" fmla="*/ 1514475 w 1571625"/>
                  <a:gd name="connsiteY3" fmla="*/ 2286000 h 2286000"/>
                  <a:gd name="connsiteX4" fmla="*/ 1571625 w 1571625"/>
                  <a:gd name="connsiteY4" fmla="*/ 2228850 h 2286000"/>
                  <a:gd name="connsiteX5" fmla="*/ 1571625 w 1571625"/>
                  <a:gd name="connsiteY5" fmla="*/ 57150 h 2286000"/>
                  <a:gd name="connsiteX6" fmla="*/ 1514475 w 1571625"/>
                  <a:gd name="connsiteY6" fmla="*/ 0 h 228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1625" h="2286000">
                    <a:moveTo>
                      <a:pt x="1514475" y="0"/>
                    </a:moveTo>
                    <a:lnTo>
                      <a:pt x="0" y="0"/>
                    </a:lnTo>
                    <a:lnTo>
                      <a:pt x="0" y="2286000"/>
                    </a:lnTo>
                    <a:lnTo>
                      <a:pt x="1514475" y="2286000"/>
                    </a:lnTo>
                    <a:cubicBezTo>
                      <a:pt x="1546041" y="2286000"/>
                      <a:pt x="1571625" y="2260416"/>
                      <a:pt x="1571625" y="2228850"/>
                    </a:cubicBezTo>
                    <a:lnTo>
                      <a:pt x="1571625" y="57150"/>
                    </a:lnTo>
                    <a:cubicBezTo>
                      <a:pt x="1571625" y="25584"/>
                      <a:pt x="1546041" y="0"/>
                      <a:pt x="1514475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aphic 8" descr="An open book">
              <a:extLst>
                <a:ext uri="{FF2B5EF4-FFF2-40B4-BE49-F238E27FC236}">
                  <a16:creationId xmlns:a16="http://schemas.microsoft.com/office/drawing/2014/main" id="{4097361A-56CF-770F-B3C6-FD5A560530C1}"/>
                </a:ext>
              </a:extLst>
            </p:cNvPr>
            <p:cNvGrpSpPr/>
            <p:nvPr/>
          </p:nvGrpSpPr>
          <p:grpSpPr>
            <a:xfrm>
              <a:off x="4653655" y="3769975"/>
              <a:ext cx="2352675" cy="2430799"/>
              <a:chOff x="4653655" y="3769975"/>
              <a:chExt cx="2352675" cy="243079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8EB83C2-297D-394E-1DBC-77A67E3321FD}"/>
                  </a:ext>
                </a:extLst>
              </p:cNvPr>
              <p:cNvSpPr/>
              <p:nvPr/>
            </p:nvSpPr>
            <p:spPr>
              <a:xfrm>
                <a:off x="4653655" y="3857625"/>
                <a:ext cx="885825" cy="219075"/>
              </a:xfrm>
              <a:custGeom>
                <a:avLst/>
                <a:gdLst>
                  <a:gd name="connsiteX0" fmla="*/ 0 w 885825"/>
                  <a:gd name="connsiteY0" fmla="*/ 0 h 219075"/>
                  <a:gd name="connsiteX1" fmla="*/ 885825 w 885825"/>
                  <a:gd name="connsiteY1" fmla="*/ 0 h 219075"/>
                  <a:gd name="connsiteX2" fmla="*/ 885825 w 885825"/>
                  <a:gd name="connsiteY2" fmla="*/ 219075 h 219075"/>
                  <a:gd name="connsiteX3" fmla="*/ 0 w 885825"/>
                  <a:gd name="connsiteY3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9075">
                    <a:moveTo>
                      <a:pt x="0" y="0"/>
                    </a:moveTo>
                    <a:lnTo>
                      <a:pt x="885825" y="0"/>
                    </a:lnTo>
                    <a:lnTo>
                      <a:pt x="885825" y="219075"/>
                    </a:lnTo>
                    <a:lnTo>
                      <a:pt x="0" y="219075"/>
                    </a:ln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7366005-4FD4-E351-6224-B9200453C824}"/>
                  </a:ext>
                </a:extLst>
              </p:cNvPr>
              <p:cNvSpPr/>
              <p:nvPr/>
            </p:nvSpPr>
            <p:spPr>
              <a:xfrm>
                <a:off x="4758430" y="3769975"/>
                <a:ext cx="885825" cy="306724"/>
              </a:xfrm>
              <a:custGeom>
                <a:avLst/>
                <a:gdLst>
                  <a:gd name="connsiteX0" fmla="*/ 0 w 885825"/>
                  <a:gd name="connsiteY0" fmla="*/ 0 h 306724"/>
                  <a:gd name="connsiteX1" fmla="*/ 885825 w 885825"/>
                  <a:gd name="connsiteY1" fmla="*/ 0 h 306724"/>
                  <a:gd name="connsiteX2" fmla="*/ 885825 w 885825"/>
                  <a:gd name="connsiteY2" fmla="*/ 306724 h 306724"/>
                  <a:gd name="connsiteX3" fmla="*/ 0 w 885825"/>
                  <a:gd name="connsiteY3" fmla="*/ 306724 h 30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306724">
                    <a:moveTo>
                      <a:pt x="0" y="0"/>
                    </a:moveTo>
                    <a:lnTo>
                      <a:pt x="885825" y="0"/>
                    </a:lnTo>
                    <a:lnTo>
                      <a:pt x="885825" y="306724"/>
                    </a:lnTo>
                    <a:lnTo>
                      <a:pt x="0" y="306724"/>
                    </a:ln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D138E72-74F4-2FB2-FA3E-63201155242F}"/>
                  </a:ext>
                </a:extLst>
              </p:cNvPr>
              <p:cNvSpPr/>
              <p:nvPr/>
            </p:nvSpPr>
            <p:spPr>
              <a:xfrm>
                <a:off x="5291830" y="5962650"/>
                <a:ext cx="1714500" cy="238125"/>
              </a:xfrm>
              <a:custGeom>
                <a:avLst/>
                <a:gdLst>
                  <a:gd name="connsiteX0" fmla="*/ 0 w 1714500"/>
                  <a:gd name="connsiteY0" fmla="*/ 0 h 238125"/>
                  <a:gd name="connsiteX1" fmla="*/ 1714500 w 1714500"/>
                  <a:gd name="connsiteY1" fmla="*/ 0 h 238125"/>
                  <a:gd name="connsiteX2" fmla="*/ 1714500 w 1714500"/>
                  <a:gd name="connsiteY2" fmla="*/ 238125 h 238125"/>
                  <a:gd name="connsiteX3" fmla="*/ 0 w 1714500"/>
                  <a:gd name="connsiteY3" fmla="*/ 2381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0" h="238125">
                    <a:moveTo>
                      <a:pt x="0" y="0"/>
                    </a:moveTo>
                    <a:lnTo>
                      <a:pt x="1714500" y="0"/>
                    </a:lnTo>
                    <a:lnTo>
                      <a:pt x="1714500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66202C-00CC-733F-9703-894A587876C5}"/>
                  </a:ext>
                </a:extLst>
              </p:cNvPr>
              <p:cNvSpPr/>
              <p:nvPr/>
            </p:nvSpPr>
            <p:spPr>
              <a:xfrm>
                <a:off x="5310880" y="3857625"/>
                <a:ext cx="228600" cy="133350"/>
              </a:xfrm>
              <a:custGeom>
                <a:avLst/>
                <a:gdLst>
                  <a:gd name="connsiteX0" fmla="*/ 0 w 228600"/>
                  <a:gd name="connsiteY0" fmla="*/ 0 h 133350"/>
                  <a:gd name="connsiteX1" fmla="*/ 228600 w 228600"/>
                  <a:gd name="connsiteY1" fmla="*/ 0 h 133350"/>
                  <a:gd name="connsiteX2" fmla="*/ 228600 w 228600"/>
                  <a:gd name="connsiteY2" fmla="*/ 133350 h 133350"/>
                  <a:gd name="connsiteX3" fmla="*/ 0 w 228600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3335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13335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8" descr="An open book">
              <a:extLst>
                <a:ext uri="{FF2B5EF4-FFF2-40B4-BE49-F238E27FC236}">
                  <a16:creationId xmlns:a16="http://schemas.microsoft.com/office/drawing/2014/main" id="{70D3391F-CE5E-B54A-4D4A-496456F63A26}"/>
                </a:ext>
              </a:extLst>
            </p:cNvPr>
            <p:cNvGrpSpPr/>
            <p:nvPr/>
          </p:nvGrpSpPr>
          <p:grpSpPr>
            <a:xfrm>
              <a:off x="4510780" y="3854224"/>
              <a:ext cx="3238500" cy="2146525"/>
              <a:chOff x="4510780" y="3854224"/>
              <a:chExt cx="3238500" cy="21465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5DEB9CF-A4CC-34E0-148A-4F4ED64C1037}"/>
                  </a:ext>
                </a:extLst>
              </p:cNvPr>
              <p:cNvSpPr/>
              <p:nvPr/>
            </p:nvSpPr>
            <p:spPr>
              <a:xfrm>
                <a:off x="4592694" y="4000500"/>
                <a:ext cx="3070860" cy="2000250"/>
              </a:xfrm>
              <a:custGeom>
                <a:avLst/>
                <a:gdLst>
                  <a:gd name="connsiteX0" fmla="*/ 3810 w 3070860"/>
                  <a:gd name="connsiteY0" fmla="*/ 32385 h 2000250"/>
                  <a:gd name="connsiteX1" fmla="*/ 0 w 3070860"/>
                  <a:gd name="connsiteY1" fmla="*/ 1945005 h 2000250"/>
                  <a:gd name="connsiteX2" fmla="*/ 39643 w 3070860"/>
                  <a:gd name="connsiteY2" fmla="*/ 2000250 h 2000250"/>
                  <a:gd name="connsiteX3" fmla="*/ 3035618 w 3070860"/>
                  <a:gd name="connsiteY3" fmla="*/ 2000250 h 2000250"/>
                  <a:gd name="connsiteX4" fmla="*/ 3070860 w 3070860"/>
                  <a:gd name="connsiteY4" fmla="*/ 1960245 h 2000250"/>
                  <a:gd name="connsiteX5" fmla="*/ 3070860 w 3070860"/>
                  <a:gd name="connsiteY5" fmla="*/ 43815 h 2000250"/>
                  <a:gd name="connsiteX6" fmla="*/ 3035141 w 3070860"/>
                  <a:gd name="connsiteY6" fmla="*/ 0 h 2000250"/>
                  <a:gd name="connsiteX7" fmla="*/ 39405 w 3070860"/>
                  <a:gd name="connsiteY7" fmla="*/ 0 h 20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860" h="2000250">
                    <a:moveTo>
                      <a:pt x="3810" y="32385"/>
                    </a:moveTo>
                    <a:lnTo>
                      <a:pt x="0" y="1945005"/>
                    </a:lnTo>
                    <a:lnTo>
                      <a:pt x="39643" y="2000250"/>
                    </a:lnTo>
                    <a:lnTo>
                      <a:pt x="3035618" y="2000250"/>
                    </a:lnTo>
                    <a:lnTo>
                      <a:pt x="3070860" y="1960245"/>
                    </a:lnTo>
                    <a:lnTo>
                      <a:pt x="3070860" y="43815"/>
                    </a:lnTo>
                    <a:lnTo>
                      <a:pt x="3035141" y="0"/>
                    </a:lnTo>
                    <a:lnTo>
                      <a:pt x="39405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48EADFB-9B74-B057-15F5-AF38B8468659}"/>
                  </a:ext>
                </a:extLst>
              </p:cNvPr>
              <p:cNvSpPr/>
              <p:nvPr/>
            </p:nvSpPr>
            <p:spPr>
              <a:xfrm>
                <a:off x="4510780" y="4000500"/>
                <a:ext cx="121824" cy="2000250"/>
              </a:xfrm>
              <a:custGeom>
                <a:avLst/>
                <a:gdLst>
                  <a:gd name="connsiteX0" fmla="*/ 0 w 121824"/>
                  <a:gd name="connsiteY0" fmla="*/ 0 h 2000250"/>
                  <a:gd name="connsiteX1" fmla="*/ 121825 w 121824"/>
                  <a:gd name="connsiteY1" fmla="*/ 0 h 2000250"/>
                  <a:gd name="connsiteX2" fmla="*/ 121825 w 121824"/>
                  <a:gd name="connsiteY2" fmla="*/ 2000250 h 2000250"/>
                  <a:gd name="connsiteX3" fmla="*/ 0 w 121824"/>
                  <a:gd name="connsiteY3" fmla="*/ 2000250 h 20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824" h="2000250">
                    <a:moveTo>
                      <a:pt x="0" y="0"/>
                    </a:moveTo>
                    <a:lnTo>
                      <a:pt x="121825" y="0"/>
                    </a:lnTo>
                    <a:lnTo>
                      <a:pt x="121825" y="2000250"/>
                    </a:lnTo>
                    <a:lnTo>
                      <a:pt x="0" y="2000250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62A16E8-8A4F-CB20-593D-CF5FE3002770}"/>
                  </a:ext>
                </a:extLst>
              </p:cNvPr>
              <p:cNvSpPr/>
              <p:nvPr/>
            </p:nvSpPr>
            <p:spPr>
              <a:xfrm rot="-10800000">
                <a:off x="7627455" y="4000499"/>
                <a:ext cx="121824" cy="2000250"/>
              </a:xfrm>
              <a:custGeom>
                <a:avLst/>
                <a:gdLst>
                  <a:gd name="connsiteX0" fmla="*/ 0 w 121824"/>
                  <a:gd name="connsiteY0" fmla="*/ 0 h 2000250"/>
                  <a:gd name="connsiteX1" fmla="*/ 121825 w 121824"/>
                  <a:gd name="connsiteY1" fmla="*/ 0 h 2000250"/>
                  <a:gd name="connsiteX2" fmla="*/ 121825 w 121824"/>
                  <a:gd name="connsiteY2" fmla="*/ 2000250 h 2000250"/>
                  <a:gd name="connsiteX3" fmla="*/ 0 w 121824"/>
                  <a:gd name="connsiteY3" fmla="*/ 2000250 h 20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824" h="2000250">
                    <a:moveTo>
                      <a:pt x="0" y="0"/>
                    </a:moveTo>
                    <a:lnTo>
                      <a:pt x="121825" y="0"/>
                    </a:lnTo>
                    <a:lnTo>
                      <a:pt x="121825" y="2000250"/>
                    </a:lnTo>
                    <a:lnTo>
                      <a:pt x="0" y="2000250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8" descr="An open book">
                <a:extLst>
                  <a:ext uri="{FF2B5EF4-FFF2-40B4-BE49-F238E27FC236}">
                    <a16:creationId xmlns:a16="http://schemas.microsoft.com/office/drawing/2014/main" id="{81F2940F-BCAC-D502-6185-16AF8A9B6228}"/>
                  </a:ext>
                </a:extLst>
              </p:cNvPr>
              <p:cNvGrpSpPr/>
              <p:nvPr/>
            </p:nvGrpSpPr>
            <p:grpSpPr>
              <a:xfrm>
                <a:off x="4534592" y="4000500"/>
                <a:ext cx="66675" cy="1571625"/>
                <a:chOff x="4534592" y="4000500"/>
                <a:chExt cx="66675" cy="1571625"/>
              </a:xfrm>
              <a:solidFill>
                <a:srgbClr val="D2D2D2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512BDFE-644E-660B-372C-8D61846B4717}"/>
                    </a:ext>
                  </a:extLst>
                </p:cNvPr>
                <p:cNvSpPr/>
                <p:nvPr/>
              </p:nvSpPr>
              <p:spPr>
                <a:xfrm>
                  <a:off x="4534592" y="4000500"/>
                  <a:ext cx="9525" cy="1571625"/>
                </a:xfrm>
                <a:custGeom>
                  <a:avLst/>
                  <a:gdLst>
                    <a:gd name="connsiteX0" fmla="*/ 0 w 9525"/>
                    <a:gd name="connsiteY0" fmla="*/ 0 h 1571625"/>
                    <a:gd name="connsiteX1" fmla="*/ 9525 w 9525"/>
                    <a:gd name="connsiteY1" fmla="*/ 0 h 1571625"/>
                    <a:gd name="connsiteX2" fmla="*/ 9525 w 9525"/>
                    <a:gd name="connsiteY2" fmla="*/ 1571625 h 1571625"/>
                    <a:gd name="connsiteX3" fmla="*/ 0 w 9525"/>
                    <a:gd name="connsiteY3" fmla="*/ 1571625 h 157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1571625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1571625"/>
                      </a:lnTo>
                      <a:lnTo>
                        <a:pt x="0" y="1571625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DD0A0D1-EDC0-55D3-9478-3F9573FA9523}"/>
                    </a:ext>
                  </a:extLst>
                </p:cNvPr>
                <p:cNvSpPr/>
                <p:nvPr/>
              </p:nvSpPr>
              <p:spPr>
                <a:xfrm>
                  <a:off x="4563167" y="4000500"/>
                  <a:ext cx="9525" cy="1571625"/>
                </a:xfrm>
                <a:custGeom>
                  <a:avLst/>
                  <a:gdLst>
                    <a:gd name="connsiteX0" fmla="*/ 0 w 9525"/>
                    <a:gd name="connsiteY0" fmla="*/ 0 h 1571625"/>
                    <a:gd name="connsiteX1" fmla="*/ 9525 w 9525"/>
                    <a:gd name="connsiteY1" fmla="*/ 0 h 1571625"/>
                    <a:gd name="connsiteX2" fmla="*/ 9525 w 9525"/>
                    <a:gd name="connsiteY2" fmla="*/ 1571625 h 1571625"/>
                    <a:gd name="connsiteX3" fmla="*/ 0 w 9525"/>
                    <a:gd name="connsiteY3" fmla="*/ 1571625 h 157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1571625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1571625"/>
                      </a:lnTo>
                      <a:lnTo>
                        <a:pt x="0" y="1571625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164425D-A073-3186-16A8-08F3242A9940}"/>
                    </a:ext>
                  </a:extLst>
                </p:cNvPr>
                <p:cNvSpPr/>
                <p:nvPr/>
              </p:nvSpPr>
              <p:spPr>
                <a:xfrm>
                  <a:off x="4591742" y="4000500"/>
                  <a:ext cx="9525" cy="1571625"/>
                </a:xfrm>
                <a:custGeom>
                  <a:avLst/>
                  <a:gdLst>
                    <a:gd name="connsiteX0" fmla="*/ 0 w 9525"/>
                    <a:gd name="connsiteY0" fmla="*/ 0 h 1571625"/>
                    <a:gd name="connsiteX1" fmla="*/ 9525 w 9525"/>
                    <a:gd name="connsiteY1" fmla="*/ 0 h 1571625"/>
                    <a:gd name="connsiteX2" fmla="*/ 9525 w 9525"/>
                    <a:gd name="connsiteY2" fmla="*/ 1571625 h 1571625"/>
                    <a:gd name="connsiteX3" fmla="*/ 0 w 9525"/>
                    <a:gd name="connsiteY3" fmla="*/ 1571625 h 157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1571625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1571625"/>
                      </a:lnTo>
                      <a:lnTo>
                        <a:pt x="0" y="1571625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aphic 8" descr="An open book">
                <a:extLst>
                  <a:ext uri="{FF2B5EF4-FFF2-40B4-BE49-F238E27FC236}">
                    <a16:creationId xmlns:a16="http://schemas.microsoft.com/office/drawing/2014/main" id="{F6DED1EA-1214-7253-B025-DA518A76B722}"/>
                  </a:ext>
                </a:extLst>
              </p:cNvPr>
              <p:cNvGrpSpPr/>
              <p:nvPr/>
            </p:nvGrpSpPr>
            <p:grpSpPr>
              <a:xfrm>
                <a:off x="7658792" y="4000500"/>
                <a:ext cx="66675" cy="2000250"/>
                <a:chOff x="7658792" y="4000500"/>
                <a:chExt cx="66675" cy="2000250"/>
              </a:xfrm>
              <a:solidFill>
                <a:srgbClr val="D2D2D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A6C4D61-31FA-3F36-B6CC-F890353CC8B0}"/>
                    </a:ext>
                  </a:extLst>
                </p:cNvPr>
                <p:cNvSpPr/>
                <p:nvPr/>
              </p:nvSpPr>
              <p:spPr>
                <a:xfrm>
                  <a:off x="7715942" y="4000500"/>
                  <a:ext cx="9525" cy="2000250"/>
                </a:xfrm>
                <a:custGeom>
                  <a:avLst/>
                  <a:gdLst>
                    <a:gd name="connsiteX0" fmla="*/ 0 w 9525"/>
                    <a:gd name="connsiteY0" fmla="*/ 0 h 2000250"/>
                    <a:gd name="connsiteX1" fmla="*/ 9525 w 9525"/>
                    <a:gd name="connsiteY1" fmla="*/ 0 h 2000250"/>
                    <a:gd name="connsiteX2" fmla="*/ 9525 w 9525"/>
                    <a:gd name="connsiteY2" fmla="*/ 2000250 h 2000250"/>
                    <a:gd name="connsiteX3" fmla="*/ 0 w 9525"/>
                    <a:gd name="connsiteY3" fmla="*/ 2000250 h 200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200025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2000250"/>
                      </a:lnTo>
                      <a:lnTo>
                        <a:pt x="0" y="200025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8587E77-82D1-6FCA-928F-2F9106E02B54}"/>
                    </a:ext>
                  </a:extLst>
                </p:cNvPr>
                <p:cNvSpPr/>
                <p:nvPr/>
              </p:nvSpPr>
              <p:spPr>
                <a:xfrm>
                  <a:off x="7687367" y="4000500"/>
                  <a:ext cx="9525" cy="2000250"/>
                </a:xfrm>
                <a:custGeom>
                  <a:avLst/>
                  <a:gdLst>
                    <a:gd name="connsiteX0" fmla="*/ 0 w 9525"/>
                    <a:gd name="connsiteY0" fmla="*/ 0 h 2000250"/>
                    <a:gd name="connsiteX1" fmla="*/ 9525 w 9525"/>
                    <a:gd name="connsiteY1" fmla="*/ 0 h 2000250"/>
                    <a:gd name="connsiteX2" fmla="*/ 9525 w 9525"/>
                    <a:gd name="connsiteY2" fmla="*/ 2000250 h 2000250"/>
                    <a:gd name="connsiteX3" fmla="*/ 0 w 9525"/>
                    <a:gd name="connsiteY3" fmla="*/ 2000250 h 200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200025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2000250"/>
                      </a:lnTo>
                      <a:lnTo>
                        <a:pt x="0" y="200025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D35C53C-8644-BBFB-102A-B274BD3E0B3F}"/>
                    </a:ext>
                  </a:extLst>
                </p:cNvPr>
                <p:cNvSpPr/>
                <p:nvPr/>
              </p:nvSpPr>
              <p:spPr>
                <a:xfrm>
                  <a:off x="7658792" y="4000500"/>
                  <a:ext cx="9525" cy="2000250"/>
                </a:xfrm>
                <a:custGeom>
                  <a:avLst/>
                  <a:gdLst>
                    <a:gd name="connsiteX0" fmla="*/ 0 w 9525"/>
                    <a:gd name="connsiteY0" fmla="*/ 0 h 2000250"/>
                    <a:gd name="connsiteX1" fmla="*/ 9525 w 9525"/>
                    <a:gd name="connsiteY1" fmla="*/ 0 h 2000250"/>
                    <a:gd name="connsiteX2" fmla="*/ 9525 w 9525"/>
                    <a:gd name="connsiteY2" fmla="*/ 2000250 h 2000250"/>
                    <a:gd name="connsiteX3" fmla="*/ 0 w 9525"/>
                    <a:gd name="connsiteY3" fmla="*/ 2000250 h 200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2000250">
                      <a:moveTo>
                        <a:pt x="0" y="0"/>
                      </a:moveTo>
                      <a:lnTo>
                        <a:pt x="9525" y="0"/>
                      </a:lnTo>
                      <a:lnTo>
                        <a:pt x="9525" y="2000250"/>
                      </a:lnTo>
                      <a:lnTo>
                        <a:pt x="0" y="200025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3C4A49-59EF-D718-6614-02C750D4EAF5}"/>
                  </a:ext>
                </a:extLst>
              </p:cNvPr>
              <p:cNvSpPr/>
              <p:nvPr/>
            </p:nvSpPr>
            <p:spPr>
              <a:xfrm>
                <a:off x="6130030" y="3908640"/>
                <a:ext cx="1387316" cy="2092109"/>
              </a:xfrm>
              <a:custGeom>
                <a:avLst/>
                <a:gdLst>
                  <a:gd name="connsiteX0" fmla="*/ 0 w 1387316"/>
                  <a:gd name="connsiteY0" fmla="*/ 2092109 h 2092109"/>
                  <a:gd name="connsiteX1" fmla="*/ 1387316 w 1387316"/>
                  <a:gd name="connsiteY1" fmla="*/ 2000250 h 2092109"/>
                  <a:gd name="connsiteX2" fmla="*/ 1387316 w 1387316"/>
                  <a:gd name="connsiteY2" fmla="*/ 0 h 2092109"/>
                  <a:gd name="connsiteX3" fmla="*/ 0 w 1387316"/>
                  <a:gd name="connsiteY3" fmla="*/ 91859 h 209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316" h="2092109">
                    <a:moveTo>
                      <a:pt x="0" y="2092109"/>
                    </a:moveTo>
                    <a:lnTo>
                      <a:pt x="1387316" y="2000250"/>
                    </a:lnTo>
                    <a:lnTo>
                      <a:pt x="1387316" y="0"/>
                    </a:lnTo>
                    <a:lnTo>
                      <a:pt x="0" y="91859"/>
                    </a:ln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2DB113C-0340-261E-EF6A-DB2D003D8AAF}"/>
                  </a:ext>
                </a:extLst>
              </p:cNvPr>
              <p:cNvSpPr/>
              <p:nvPr/>
            </p:nvSpPr>
            <p:spPr>
              <a:xfrm>
                <a:off x="6130030" y="3854224"/>
                <a:ext cx="1211017" cy="2146525"/>
              </a:xfrm>
              <a:custGeom>
                <a:avLst/>
                <a:gdLst>
                  <a:gd name="connsiteX0" fmla="*/ 0 w 1211017"/>
                  <a:gd name="connsiteY0" fmla="*/ 2146526 h 2146525"/>
                  <a:gd name="connsiteX1" fmla="*/ 1211018 w 1211017"/>
                  <a:gd name="connsiteY1" fmla="*/ 2000250 h 2146525"/>
                  <a:gd name="connsiteX2" fmla="*/ 1211018 w 1211017"/>
                  <a:gd name="connsiteY2" fmla="*/ 0 h 2146525"/>
                  <a:gd name="connsiteX3" fmla="*/ 0 w 1211017"/>
                  <a:gd name="connsiteY3" fmla="*/ 146275 h 214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017" h="2146525">
                    <a:moveTo>
                      <a:pt x="0" y="2146526"/>
                    </a:moveTo>
                    <a:lnTo>
                      <a:pt x="1211018" y="2000250"/>
                    </a:lnTo>
                    <a:lnTo>
                      <a:pt x="1211018" y="0"/>
                    </a:lnTo>
                    <a:lnTo>
                      <a:pt x="0" y="1462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8" descr="An open book">
              <a:extLst>
                <a:ext uri="{FF2B5EF4-FFF2-40B4-BE49-F238E27FC236}">
                  <a16:creationId xmlns:a16="http://schemas.microsoft.com/office/drawing/2014/main" id="{5C6C86D9-EEAD-BC53-84E2-5FA41891DA63}"/>
                </a:ext>
              </a:extLst>
            </p:cNvPr>
            <p:cNvGrpSpPr/>
            <p:nvPr/>
          </p:nvGrpSpPr>
          <p:grpSpPr>
            <a:xfrm>
              <a:off x="4758430" y="4219575"/>
              <a:ext cx="895350" cy="1419225"/>
              <a:chOff x="4758430" y="4219575"/>
              <a:chExt cx="895350" cy="1419225"/>
            </a:xfrm>
            <a:solidFill>
              <a:srgbClr val="E6E6E6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DE80114-89A2-CD86-6840-4A89C0A78527}"/>
                  </a:ext>
                </a:extLst>
              </p:cNvPr>
              <p:cNvSpPr/>
              <p:nvPr/>
            </p:nvSpPr>
            <p:spPr>
              <a:xfrm>
                <a:off x="4758430" y="4219575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414CC0-45A1-B8D8-87A7-7C7E254F73E1}"/>
                  </a:ext>
                </a:extLst>
              </p:cNvPr>
              <p:cNvSpPr/>
              <p:nvPr/>
            </p:nvSpPr>
            <p:spPr>
              <a:xfrm>
                <a:off x="4758430" y="4357687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D36687A-5C14-398E-3007-42D8D91E6047}"/>
                  </a:ext>
                </a:extLst>
              </p:cNvPr>
              <p:cNvSpPr/>
              <p:nvPr/>
            </p:nvSpPr>
            <p:spPr>
              <a:xfrm>
                <a:off x="4758430" y="4495800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6B5A709-34C5-7C08-F8B8-CB1FB0C626DD}"/>
                  </a:ext>
                </a:extLst>
              </p:cNvPr>
              <p:cNvSpPr/>
              <p:nvPr/>
            </p:nvSpPr>
            <p:spPr>
              <a:xfrm>
                <a:off x="4758430" y="4633912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511E6B0-1C0E-91F0-A90A-205372511ABD}"/>
                  </a:ext>
                </a:extLst>
              </p:cNvPr>
              <p:cNvSpPr/>
              <p:nvPr/>
            </p:nvSpPr>
            <p:spPr>
              <a:xfrm>
                <a:off x="4758430" y="4772025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6EC5A8-CA90-D46E-05EF-197670B0DA5D}"/>
                  </a:ext>
                </a:extLst>
              </p:cNvPr>
              <p:cNvSpPr/>
              <p:nvPr/>
            </p:nvSpPr>
            <p:spPr>
              <a:xfrm>
                <a:off x="4758430" y="4910137"/>
                <a:ext cx="561975" cy="38100"/>
              </a:xfrm>
              <a:custGeom>
                <a:avLst/>
                <a:gdLst>
                  <a:gd name="connsiteX0" fmla="*/ 542925 w 561975"/>
                  <a:gd name="connsiteY0" fmla="*/ 38100 h 38100"/>
                  <a:gd name="connsiteX1" fmla="*/ 19050 w 561975"/>
                  <a:gd name="connsiteY1" fmla="*/ 38100 h 38100"/>
                  <a:gd name="connsiteX2" fmla="*/ 0 w 561975"/>
                  <a:gd name="connsiteY2" fmla="*/ 19050 h 38100"/>
                  <a:gd name="connsiteX3" fmla="*/ 19050 w 561975"/>
                  <a:gd name="connsiteY3" fmla="*/ 0 h 38100"/>
                  <a:gd name="connsiteX4" fmla="*/ 542925 w 561975"/>
                  <a:gd name="connsiteY4" fmla="*/ 0 h 38100"/>
                  <a:gd name="connsiteX5" fmla="*/ 561975 w 561975"/>
                  <a:gd name="connsiteY5" fmla="*/ 19050 h 38100"/>
                  <a:gd name="connsiteX6" fmla="*/ 542925 w 561975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1975" h="38100">
                    <a:moveTo>
                      <a:pt x="542925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542925" y="0"/>
                    </a:lnTo>
                    <a:cubicBezTo>
                      <a:pt x="553441" y="0"/>
                      <a:pt x="561975" y="8534"/>
                      <a:pt x="561975" y="19050"/>
                    </a:cubicBezTo>
                    <a:cubicBezTo>
                      <a:pt x="561975" y="29566"/>
                      <a:pt x="553441" y="38100"/>
                      <a:pt x="542925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F73C299-FBD7-F3FD-926A-181F3080818F}"/>
                  </a:ext>
                </a:extLst>
              </p:cNvPr>
              <p:cNvSpPr/>
              <p:nvPr/>
            </p:nvSpPr>
            <p:spPr>
              <a:xfrm>
                <a:off x="4758430" y="5048250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57D08D5-DC12-09AD-2471-FBD7F7590B22}"/>
                  </a:ext>
                </a:extLst>
              </p:cNvPr>
              <p:cNvSpPr/>
              <p:nvPr/>
            </p:nvSpPr>
            <p:spPr>
              <a:xfrm>
                <a:off x="4758430" y="5186362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625553D-7E0C-9859-2E47-40D80E949674}"/>
                  </a:ext>
                </a:extLst>
              </p:cNvPr>
              <p:cNvSpPr/>
              <p:nvPr/>
            </p:nvSpPr>
            <p:spPr>
              <a:xfrm>
                <a:off x="4758430" y="5324475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3C95EEF-1652-A242-5D90-289685B752E2}"/>
                  </a:ext>
                </a:extLst>
              </p:cNvPr>
              <p:cNvSpPr/>
              <p:nvPr/>
            </p:nvSpPr>
            <p:spPr>
              <a:xfrm>
                <a:off x="4758430" y="5462587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0408428-7814-C1BE-B820-18DAF8CCE9BF}"/>
                  </a:ext>
                </a:extLst>
              </p:cNvPr>
              <p:cNvSpPr/>
              <p:nvPr/>
            </p:nvSpPr>
            <p:spPr>
              <a:xfrm>
                <a:off x="4758430" y="5600700"/>
                <a:ext cx="895350" cy="38100"/>
              </a:xfrm>
              <a:custGeom>
                <a:avLst/>
                <a:gdLst>
                  <a:gd name="connsiteX0" fmla="*/ 876300 w 895350"/>
                  <a:gd name="connsiteY0" fmla="*/ 38100 h 38100"/>
                  <a:gd name="connsiteX1" fmla="*/ 19050 w 895350"/>
                  <a:gd name="connsiteY1" fmla="*/ 38100 h 38100"/>
                  <a:gd name="connsiteX2" fmla="*/ 0 w 895350"/>
                  <a:gd name="connsiteY2" fmla="*/ 19050 h 38100"/>
                  <a:gd name="connsiteX3" fmla="*/ 19050 w 895350"/>
                  <a:gd name="connsiteY3" fmla="*/ 0 h 38100"/>
                  <a:gd name="connsiteX4" fmla="*/ 876300 w 895350"/>
                  <a:gd name="connsiteY4" fmla="*/ 0 h 38100"/>
                  <a:gd name="connsiteX5" fmla="*/ 895350 w 895350"/>
                  <a:gd name="connsiteY5" fmla="*/ 19050 h 38100"/>
                  <a:gd name="connsiteX6" fmla="*/ 876300 w 8953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50" h="38100">
                    <a:moveTo>
                      <a:pt x="876300" y="38100"/>
                    </a:moveTo>
                    <a:lnTo>
                      <a:pt x="19050" y="38100"/>
                    </a:lnTo>
                    <a:cubicBezTo>
                      <a:pt x="8534" y="38100"/>
                      <a:pt x="0" y="29566"/>
                      <a:pt x="0" y="19050"/>
                    </a:cubicBezTo>
                    <a:cubicBezTo>
                      <a:pt x="0" y="8534"/>
                      <a:pt x="8534" y="0"/>
                      <a:pt x="19050" y="0"/>
                    </a:cubicBezTo>
                    <a:lnTo>
                      <a:pt x="876300" y="0"/>
                    </a:lnTo>
                    <a:cubicBezTo>
                      <a:pt x="886816" y="0"/>
                      <a:pt x="895350" y="8534"/>
                      <a:pt x="895350" y="19050"/>
                    </a:cubicBezTo>
                    <a:cubicBezTo>
                      <a:pt x="895350" y="29566"/>
                      <a:pt x="886816" y="38100"/>
                      <a:pt x="87630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aphic 8" descr="An open book">
              <a:extLst>
                <a:ext uri="{FF2B5EF4-FFF2-40B4-BE49-F238E27FC236}">
                  <a16:creationId xmlns:a16="http://schemas.microsoft.com/office/drawing/2014/main" id="{92A4E355-F8B6-53CE-6FEA-E94C35787794}"/>
                </a:ext>
              </a:extLst>
            </p:cNvPr>
            <p:cNvGrpSpPr/>
            <p:nvPr/>
          </p:nvGrpSpPr>
          <p:grpSpPr>
            <a:xfrm>
              <a:off x="6287196" y="4095736"/>
              <a:ext cx="919163" cy="1543063"/>
              <a:chOff x="6287196" y="4095736"/>
              <a:chExt cx="919163" cy="1543063"/>
            </a:xfrm>
            <a:solidFill>
              <a:srgbClr val="E6E6E6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20AEDDA-D4B3-906B-CDA4-BA894A598F48}"/>
                  </a:ext>
                </a:extLst>
              </p:cNvPr>
              <p:cNvSpPr/>
              <p:nvPr/>
            </p:nvSpPr>
            <p:spPr>
              <a:xfrm>
                <a:off x="6306246" y="4095736"/>
                <a:ext cx="900113" cy="161938"/>
              </a:xfrm>
              <a:custGeom>
                <a:avLst/>
                <a:gdLst>
                  <a:gd name="connsiteX0" fmla="*/ 19027 w 900113"/>
                  <a:gd name="connsiteY0" fmla="*/ 161939 h 161938"/>
                  <a:gd name="connsiteX1" fmla="*/ 196 w 900113"/>
                  <a:gd name="connsiteY1" fmla="*/ 145594 h 161938"/>
                  <a:gd name="connsiteX2" fmla="*/ 16341 w 900113"/>
                  <a:gd name="connsiteY2" fmla="*/ 124029 h 161938"/>
                  <a:gd name="connsiteX3" fmla="*/ 878353 w 900113"/>
                  <a:gd name="connsiteY3" fmla="*/ 204 h 161938"/>
                  <a:gd name="connsiteX4" fmla="*/ 899918 w 900113"/>
                  <a:gd name="connsiteY4" fmla="*/ 16349 h 161938"/>
                  <a:gd name="connsiteX5" fmla="*/ 883773 w 900113"/>
                  <a:gd name="connsiteY5" fmla="*/ 37914 h 161938"/>
                  <a:gd name="connsiteX6" fmla="*/ 21761 w 900113"/>
                  <a:gd name="connsiteY6" fmla="*/ 161739 h 161938"/>
                  <a:gd name="connsiteX7" fmla="*/ 19027 w 900113"/>
                  <a:gd name="connsiteY7" fmla="*/ 161939 h 16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3" h="161938">
                    <a:moveTo>
                      <a:pt x="19027" y="161939"/>
                    </a:moveTo>
                    <a:cubicBezTo>
                      <a:pt x="9702" y="161939"/>
                      <a:pt x="1558" y="155090"/>
                      <a:pt x="196" y="145594"/>
                    </a:cubicBezTo>
                    <a:cubicBezTo>
                      <a:pt x="-1299" y="135183"/>
                      <a:pt x="5930" y="125525"/>
                      <a:pt x="16341" y="124029"/>
                    </a:cubicBezTo>
                    <a:lnTo>
                      <a:pt x="878353" y="204"/>
                    </a:lnTo>
                    <a:cubicBezTo>
                      <a:pt x="888793" y="-1329"/>
                      <a:pt x="898422" y="5938"/>
                      <a:pt x="899918" y="16349"/>
                    </a:cubicBezTo>
                    <a:cubicBezTo>
                      <a:pt x="901413" y="26760"/>
                      <a:pt x="894184" y="36418"/>
                      <a:pt x="883773" y="37914"/>
                    </a:cubicBezTo>
                    <a:lnTo>
                      <a:pt x="21761" y="161739"/>
                    </a:lnTo>
                    <a:cubicBezTo>
                      <a:pt x="20836" y="161882"/>
                      <a:pt x="19922" y="161939"/>
                      <a:pt x="19027" y="161939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5854DD-535A-FC57-1B4D-1A34CC1C5A56}"/>
                  </a:ext>
                </a:extLst>
              </p:cNvPr>
              <p:cNvSpPr/>
              <p:nvPr/>
            </p:nvSpPr>
            <p:spPr>
              <a:xfrm>
                <a:off x="6304334" y="4234803"/>
                <a:ext cx="900118" cy="160983"/>
              </a:xfrm>
              <a:custGeom>
                <a:avLst/>
                <a:gdLst>
                  <a:gd name="connsiteX0" fmla="*/ 19034 w 900118"/>
                  <a:gd name="connsiteY0" fmla="*/ 160984 h 160983"/>
                  <a:gd name="connsiteX1" fmla="*/ 193 w 900118"/>
                  <a:gd name="connsiteY1" fmla="*/ 144620 h 160983"/>
                  <a:gd name="connsiteX2" fmla="*/ 16367 w 900118"/>
                  <a:gd name="connsiteY2" fmla="*/ 123074 h 160983"/>
                  <a:gd name="connsiteX3" fmla="*/ 878379 w 900118"/>
                  <a:gd name="connsiteY3" fmla="*/ 202 h 160983"/>
                  <a:gd name="connsiteX4" fmla="*/ 899925 w 900118"/>
                  <a:gd name="connsiteY4" fmla="*/ 16375 h 160983"/>
                  <a:gd name="connsiteX5" fmla="*/ 883751 w 900118"/>
                  <a:gd name="connsiteY5" fmla="*/ 37921 h 160983"/>
                  <a:gd name="connsiteX6" fmla="*/ 21739 w 900118"/>
                  <a:gd name="connsiteY6" fmla="*/ 160793 h 160983"/>
                  <a:gd name="connsiteX7" fmla="*/ 19034 w 900118"/>
                  <a:gd name="connsiteY7" fmla="*/ 160984 h 16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8" h="160983">
                    <a:moveTo>
                      <a:pt x="19034" y="160984"/>
                    </a:moveTo>
                    <a:cubicBezTo>
                      <a:pt x="9699" y="160984"/>
                      <a:pt x="1556" y="154126"/>
                      <a:pt x="193" y="144620"/>
                    </a:cubicBezTo>
                    <a:cubicBezTo>
                      <a:pt x="-1293" y="134209"/>
                      <a:pt x="5947" y="124560"/>
                      <a:pt x="16367" y="123074"/>
                    </a:cubicBezTo>
                    <a:lnTo>
                      <a:pt x="878379" y="202"/>
                    </a:lnTo>
                    <a:cubicBezTo>
                      <a:pt x="888819" y="-1322"/>
                      <a:pt x="898439" y="5955"/>
                      <a:pt x="899925" y="16375"/>
                    </a:cubicBezTo>
                    <a:cubicBezTo>
                      <a:pt x="901411" y="26786"/>
                      <a:pt x="894172" y="36435"/>
                      <a:pt x="883751" y="37921"/>
                    </a:cubicBezTo>
                    <a:lnTo>
                      <a:pt x="21739" y="160793"/>
                    </a:lnTo>
                    <a:cubicBezTo>
                      <a:pt x="20834" y="160927"/>
                      <a:pt x="19919" y="160984"/>
                      <a:pt x="19034" y="160984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EB58B1D-045F-43FE-96F5-8BF13B892646}"/>
                  </a:ext>
                </a:extLst>
              </p:cNvPr>
              <p:cNvSpPr/>
              <p:nvPr/>
            </p:nvSpPr>
            <p:spPr>
              <a:xfrm>
                <a:off x="6302432" y="4373859"/>
                <a:ext cx="900112" cy="160040"/>
              </a:xfrm>
              <a:custGeom>
                <a:avLst/>
                <a:gdLst>
                  <a:gd name="connsiteX0" fmla="*/ 19031 w 900112"/>
                  <a:gd name="connsiteY0" fmla="*/ 160040 h 160040"/>
                  <a:gd name="connsiteX1" fmla="*/ 191 w 900112"/>
                  <a:gd name="connsiteY1" fmla="*/ 143648 h 160040"/>
                  <a:gd name="connsiteX2" fmla="*/ 16383 w 900112"/>
                  <a:gd name="connsiteY2" fmla="*/ 122121 h 160040"/>
                  <a:gd name="connsiteX3" fmla="*/ 878396 w 900112"/>
                  <a:gd name="connsiteY3" fmla="*/ 201 h 160040"/>
                  <a:gd name="connsiteX4" fmla="*/ 899922 w 900112"/>
                  <a:gd name="connsiteY4" fmla="*/ 16394 h 160040"/>
                  <a:gd name="connsiteX5" fmla="*/ 883730 w 900112"/>
                  <a:gd name="connsiteY5" fmla="*/ 37920 h 160040"/>
                  <a:gd name="connsiteX6" fmla="*/ 21717 w 900112"/>
                  <a:gd name="connsiteY6" fmla="*/ 159840 h 160040"/>
                  <a:gd name="connsiteX7" fmla="*/ 19031 w 900112"/>
                  <a:gd name="connsiteY7" fmla="*/ 160040 h 1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2" h="160040">
                    <a:moveTo>
                      <a:pt x="19031" y="160040"/>
                    </a:moveTo>
                    <a:cubicBezTo>
                      <a:pt x="9687" y="160040"/>
                      <a:pt x="1534" y="153163"/>
                      <a:pt x="191" y="143648"/>
                    </a:cubicBezTo>
                    <a:cubicBezTo>
                      <a:pt x="-1286" y="133227"/>
                      <a:pt x="5972" y="123588"/>
                      <a:pt x="16383" y="122121"/>
                    </a:cubicBezTo>
                    <a:lnTo>
                      <a:pt x="878396" y="201"/>
                    </a:lnTo>
                    <a:cubicBezTo>
                      <a:pt x="888826" y="-1323"/>
                      <a:pt x="898455" y="5973"/>
                      <a:pt x="899922" y="16394"/>
                    </a:cubicBezTo>
                    <a:cubicBezTo>
                      <a:pt x="901398" y="26814"/>
                      <a:pt x="894141" y="36453"/>
                      <a:pt x="883730" y="37920"/>
                    </a:cubicBezTo>
                    <a:lnTo>
                      <a:pt x="21717" y="159840"/>
                    </a:lnTo>
                    <a:cubicBezTo>
                      <a:pt x="20812" y="159983"/>
                      <a:pt x="19917" y="160040"/>
                      <a:pt x="19031" y="16004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7BC92E0-B0FD-59F9-CFF3-B22EEED273A0}"/>
                  </a:ext>
                </a:extLst>
              </p:cNvPr>
              <p:cNvSpPr/>
              <p:nvPr/>
            </p:nvSpPr>
            <p:spPr>
              <a:xfrm>
                <a:off x="6300531" y="4512927"/>
                <a:ext cx="900122" cy="159085"/>
              </a:xfrm>
              <a:custGeom>
                <a:avLst/>
                <a:gdLst>
                  <a:gd name="connsiteX0" fmla="*/ 19027 w 900122"/>
                  <a:gd name="connsiteY0" fmla="*/ 159085 h 159085"/>
                  <a:gd name="connsiteX1" fmla="*/ 186 w 900122"/>
                  <a:gd name="connsiteY1" fmla="*/ 142674 h 159085"/>
                  <a:gd name="connsiteX2" fmla="*/ 16407 w 900122"/>
                  <a:gd name="connsiteY2" fmla="*/ 121166 h 159085"/>
                  <a:gd name="connsiteX3" fmla="*/ 878420 w 900122"/>
                  <a:gd name="connsiteY3" fmla="*/ 199 h 159085"/>
                  <a:gd name="connsiteX4" fmla="*/ 899937 w 900122"/>
                  <a:gd name="connsiteY4" fmla="*/ 16420 h 159085"/>
                  <a:gd name="connsiteX5" fmla="*/ 883715 w 900122"/>
                  <a:gd name="connsiteY5" fmla="*/ 37927 h 159085"/>
                  <a:gd name="connsiteX6" fmla="*/ 21703 w 900122"/>
                  <a:gd name="connsiteY6" fmla="*/ 158895 h 159085"/>
                  <a:gd name="connsiteX7" fmla="*/ 19027 w 900122"/>
                  <a:gd name="connsiteY7" fmla="*/ 159085 h 15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22" h="159085">
                    <a:moveTo>
                      <a:pt x="19027" y="159085"/>
                    </a:moveTo>
                    <a:cubicBezTo>
                      <a:pt x="9682" y="159085"/>
                      <a:pt x="1520" y="152199"/>
                      <a:pt x="186" y="142674"/>
                    </a:cubicBezTo>
                    <a:cubicBezTo>
                      <a:pt x="-1271" y="132253"/>
                      <a:pt x="5987" y="122624"/>
                      <a:pt x="16407" y="121166"/>
                    </a:cubicBezTo>
                    <a:lnTo>
                      <a:pt x="878420" y="199"/>
                    </a:lnTo>
                    <a:cubicBezTo>
                      <a:pt x="888849" y="-1316"/>
                      <a:pt x="898470" y="5990"/>
                      <a:pt x="899937" y="16420"/>
                    </a:cubicBezTo>
                    <a:cubicBezTo>
                      <a:pt x="901394" y="26840"/>
                      <a:pt x="894136" y="36470"/>
                      <a:pt x="883715" y="37927"/>
                    </a:cubicBezTo>
                    <a:lnTo>
                      <a:pt x="21703" y="158895"/>
                    </a:lnTo>
                    <a:cubicBezTo>
                      <a:pt x="20798" y="159028"/>
                      <a:pt x="19903" y="159085"/>
                      <a:pt x="19027" y="159085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7D24C8A-EC46-0585-3506-A467CD97CD32}"/>
                  </a:ext>
                </a:extLst>
              </p:cNvPr>
              <p:cNvSpPr/>
              <p:nvPr/>
            </p:nvSpPr>
            <p:spPr>
              <a:xfrm>
                <a:off x="6298629" y="4651994"/>
                <a:ext cx="900118" cy="158130"/>
              </a:xfrm>
              <a:custGeom>
                <a:avLst/>
                <a:gdLst>
                  <a:gd name="connsiteX0" fmla="*/ 19024 w 900118"/>
                  <a:gd name="connsiteY0" fmla="*/ 158130 h 158130"/>
                  <a:gd name="connsiteX1" fmla="*/ 184 w 900118"/>
                  <a:gd name="connsiteY1" fmla="*/ 141699 h 158130"/>
                  <a:gd name="connsiteX2" fmla="*/ 16424 w 900118"/>
                  <a:gd name="connsiteY2" fmla="*/ 120211 h 158130"/>
                  <a:gd name="connsiteX3" fmla="*/ 878436 w 900118"/>
                  <a:gd name="connsiteY3" fmla="*/ 196 h 158130"/>
                  <a:gd name="connsiteX4" fmla="*/ 899934 w 900118"/>
                  <a:gd name="connsiteY4" fmla="*/ 16436 h 158130"/>
                  <a:gd name="connsiteX5" fmla="*/ 883694 w 900118"/>
                  <a:gd name="connsiteY5" fmla="*/ 37925 h 158130"/>
                  <a:gd name="connsiteX6" fmla="*/ 21682 w 900118"/>
                  <a:gd name="connsiteY6" fmla="*/ 157940 h 158130"/>
                  <a:gd name="connsiteX7" fmla="*/ 19024 w 900118"/>
                  <a:gd name="connsiteY7" fmla="*/ 158130 h 158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8" h="158130">
                    <a:moveTo>
                      <a:pt x="19024" y="158130"/>
                    </a:moveTo>
                    <a:cubicBezTo>
                      <a:pt x="9671" y="158130"/>
                      <a:pt x="1508" y="151234"/>
                      <a:pt x="184" y="141699"/>
                    </a:cubicBezTo>
                    <a:cubicBezTo>
                      <a:pt x="-1264" y="131279"/>
                      <a:pt x="6003" y="121659"/>
                      <a:pt x="16424" y="120211"/>
                    </a:cubicBezTo>
                    <a:lnTo>
                      <a:pt x="878436" y="196"/>
                    </a:lnTo>
                    <a:cubicBezTo>
                      <a:pt x="888866" y="-1309"/>
                      <a:pt x="898477" y="6016"/>
                      <a:pt x="899934" y="16436"/>
                    </a:cubicBezTo>
                    <a:cubicBezTo>
                      <a:pt x="901382" y="26857"/>
                      <a:pt x="894115" y="36477"/>
                      <a:pt x="883694" y="37925"/>
                    </a:cubicBezTo>
                    <a:lnTo>
                      <a:pt x="21682" y="157940"/>
                    </a:lnTo>
                    <a:cubicBezTo>
                      <a:pt x="20777" y="158073"/>
                      <a:pt x="19891" y="158130"/>
                      <a:pt x="19024" y="15813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58BD09-CD0A-F3EF-4C2A-1E29261D4F6B}"/>
                  </a:ext>
                </a:extLst>
              </p:cNvPr>
              <p:cNvSpPr/>
              <p:nvPr/>
            </p:nvSpPr>
            <p:spPr>
              <a:xfrm>
                <a:off x="6296717" y="4791060"/>
                <a:ext cx="900122" cy="157177"/>
              </a:xfrm>
              <a:custGeom>
                <a:avLst/>
                <a:gdLst>
                  <a:gd name="connsiteX0" fmla="*/ 19031 w 900122"/>
                  <a:gd name="connsiteY0" fmla="*/ 157177 h 157177"/>
                  <a:gd name="connsiteX1" fmla="*/ 181 w 900122"/>
                  <a:gd name="connsiteY1" fmla="*/ 140728 h 157177"/>
                  <a:gd name="connsiteX2" fmla="*/ 16450 w 900122"/>
                  <a:gd name="connsiteY2" fmla="*/ 119258 h 157177"/>
                  <a:gd name="connsiteX3" fmla="*/ 878462 w 900122"/>
                  <a:gd name="connsiteY3" fmla="*/ 196 h 157177"/>
                  <a:gd name="connsiteX4" fmla="*/ 899941 w 900122"/>
                  <a:gd name="connsiteY4" fmla="*/ 16464 h 157177"/>
                  <a:gd name="connsiteX5" fmla="*/ 883672 w 900122"/>
                  <a:gd name="connsiteY5" fmla="*/ 37934 h 157177"/>
                  <a:gd name="connsiteX6" fmla="*/ 21660 w 900122"/>
                  <a:gd name="connsiteY6" fmla="*/ 156996 h 157177"/>
                  <a:gd name="connsiteX7" fmla="*/ 19031 w 900122"/>
                  <a:gd name="connsiteY7" fmla="*/ 157177 h 15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22" h="157177">
                    <a:moveTo>
                      <a:pt x="19031" y="157177"/>
                    </a:moveTo>
                    <a:cubicBezTo>
                      <a:pt x="9668" y="157177"/>
                      <a:pt x="1505" y="150272"/>
                      <a:pt x="181" y="140728"/>
                    </a:cubicBezTo>
                    <a:cubicBezTo>
                      <a:pt x="-1257" y="130307"/>
                      <a:pt x="6020" y="120687"/>
                      <a:pt x="16450" y="119258"/>
                    </a:cubicBezTo>
                    <a:lnTo>
                      <a:pt x="878462" y="196"/>
                    </a:lnTo>
                    <a:cubicBezTo>
                      <a:pt x="888892" y="-1309"/>
                      <a:pt x="898503" y="6035"/>
                      <a:pt x="899941" y="16464"/>
                    </a:cubicBezTo>
                    <a:cubicBezTo>
                      <a:pt x="901379" y="26885"/>
                      <a:pt x="894102" y="36505"/>
                      <a:pt x="883672" y="37934"/>
                    </a:cubicBezTo>
                    <a:lnTo>
                      <a:pt x="21660" y="156996"/>
                    </a:lnTo>
                    <a:cubicBezTo>
                      <a:pt x="20774" y="157120"/>
                      <a:pt x="19898" y="157177"/>
                      <a:pt x="19031" y="157177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9DF0809-1897-4FCC-E863-98F6744D83F9}"/>
                  </a:ext>
                </a:extLst>
              </p:cNvPr>
              <p:cNvSpPr/>
              <p:nvPr/>
            </p:nvSpPr>
            <p:spPr>
              <a:xfrm>
                <a:off x="6294814" y="4930118"/>
                <a:ext cx="900117" cy="156231"/>
              </a:xfrm>
              <a:custGeom>
                <a:avLst/>
                <a:gdLst>
                  <a:gd name="connsiteX0" fmla="*/ 19029 w 900117"/>
                  <a:gd name="connsiteY0" fmla="*/ 156232 h 156231"/>
                  <a:gd name="connsiteX1" fmla="*/ 179 w 900117"/>
                  <a:gd name="connsiteY1" fmla="*/ 139763 h 156231"/>
                  <a:gd name="connsiteX2" fmla="*/ 16466 w 900117"/>
                  <a:gd name="connsiteY2" fmla="*/ 118303 h 156231"/>
                  <a:gd name="connsiteX3" fmla="*/ 878479 w 900117"/>
                  <a:gd name="connsiteY3" fmla="*/ 193 h 156231"/>
                  <a:gd name="connsiteX4" fmla="*/ 899939 w 900117"/>
                  <a:gd name="connsiteY4" fmla="*/ 16481 h 156231"/>
                  <a:gd name="connsiteX5" fmla="*/ 883651 w 900117"/>
                  <a:gd name="connsiteY5" fmla="*/ 37941 h 156231"/>
                  <a:gd name="connsiteX6" fmla="*/ 21638 w 900117"/>
                  <a:gd name="connsiteY6" fmla="*/ 156051 h 156231"/>
                  <a:gd name="connsiteX7" fmla="*/ 19029 w 900117"/>
                  <a:gd name="connsiteY7" fmla="*/ 156232 h 15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7" h="156231">
                    <a:moveTo>
                      <a:pt x="19029" y="156232"/>
                    </a:moveTo>
                    <a:cubicBezTo>
                      <a:pt x="9656" y="156232"/>
                      <a:pt x="1484" y="149307"/>
                      <a:pt x="179" y="139763"/>
                    </a:cubicBezTo>
                    <a:cubicBezTo>
                      <a:pt x="-1250" y="129343"/>
                      <a:pt x="6046" y="119732"/>
                      <a:pt x="16466" y="118303"/>
                    </a:cubicBezTo>
                    <a:lnTo>
                      <a:pt x="878479" y="193"/>
                    </a:lnTo>
                    <a:cubicBezTo>
                      <a:pt x="888909" y="-1302"/>
                      <a:pt x="898510" y="6051"/>
                      <a:pt x="899939" y="16481"/>
                    </a:cubicBezTo>
                    <a:cubicBezTo>
                      <a:pt x="901368" y="26901"/>
                      <a:pt x="894071" y="36512"/>
                      <a:pt x="883651" y="37941"/>
                    </a:cubicBezTo>
                    <a:lnTo>
                      <a:pt x="21638" y="156051"/>
                    </a:lnTo>
                    <a:cubicBezTo>
                      <a:pt x="20753" y="156175"/>
                      <a:pt x="19886" y="156232"/>
                      <a:pt x="19029" y="156232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008CCAE-80D2-94FF-A7E2-A56AC5E43776}"/>
                  </a:ext>
                </a:extLst>
              </p:cNvPr>
              <p:cNvSpPr/>
              <p:nvPr/>
            </p:nvSpPr>
            <p:spPr>
              <a:xfrm>
                <a:off x="6292912" y="5069185"/>
                <a:ext cx="900112" cy="155276"/>
              </a:xfrm>
              <a:custGeom>
                <a:avLst/>
                <a:gdLst>
                  <a:gd name="connsiteX0" fmla="*/ 19026 w 900112"/>
                  <a:gd name="connsiteY0" fmla="*/ 155277 h 155276"/>
                  <a:gd name="connsiteX1" fmla="*/ 176 w 900112"/>
                  <a:gd name="connsiteY1" fmla="*/ 138789 h 155276"/>
                  <a:gd name="connsiteX2" fmla="*/ 16483 w 900112"/>
                  <a:gd name="connsiteY2" fmla="*/ 117348 h 155276"/>
                  <a:gd name="connsiteX3" fmla="*/ 878496 w 900112"/>
                  <a:gd name="connsiteY3" fmla="*/ 191 h 155276"/>
                  <a:gd name="connsiteX4" fmla="*/ 899936 w 900112"/>
                  <a:gd name="connsiteY4" fmla="*/ 16497 h 155276"/>
                  <a:gd name="connsiteX5" fmla="*/ 883630 w 900112"/>
                  <a:gd name="connsiteY5" fmla="*/ 37938 h 155276"/>
                  <a:gd name="connsiteX6" fmla="*/ 21617 w 900112"/>
                  <a:gd name="connsiteY6" fmla="*/ 155095 h 155276"/>
                  <a:gd name="connsiteX7" fmla="*/ 19026 w 900112"/>
                  <a:gd name="connsiteY7" fmla="*/ 155277 h 15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2" h="155276">
                    <a:moveTo>
                      <a:pt x="19026" y="155277"/>
                    </a:moveTo>
                    <a:cubicBezTo>
                      <a:pt x="9644" y="155277"/>
                      <a:pt x="1472" y="148342"/>
                      <a:pt x="176" y="138789"/>
                    </a:cubicBezTo>
                    <a:cubicBezTo>
                      <a:pt x="-1243" y="128368"/>
                      <a:pt x="6063" y="118767"/>
                      <a:pt x="16483" y="117348"/>
                    </a:cubicBezTo>
                    <a:lnTo>
                      <a:pt x="878496" y="191"/>
                    </a:lnTo>
                    <a:cubicBezTo>
                      <a:pt x="888916" y="-1295"/>
                      <a:pt x="898517" y="6077"/>
                      <a:pt x="899936" y="16497"/>
                    </a:cubicBezTo>
                    <a:cubicBezTo>
                      <a:pt x="901356" y="26918"/>
                      <a:pt x="894050" y="36519"/>
                      <a:pt x="883630" y="37938"/>
                    </a:cubicBezTo>
                    <a:lnTo>
                      <a:pt x="21617" y="155095"/>
                    </a:lnTo>
                    <a:cubicBezTo>
                      <a:pt x="20741" y="155219"/>
                      <a:pt x="19874" y="155277"/>
                      <a:pt x="19026" y="155277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B7242C4-FCBD-9372-325F-8FF12E9B0888}"/>
                  </a:ext>
                </a:extLst>
              </p:cNvPr>
              <p:cNvSpPr/>
              <p:nvPr/>
            </p:nvSpPr>
            <p:spPr>
              <a:xfrm>
                <a:off x="6291000" y="5208251"/>
                <a:ext cx="900117" cy="154323"/>
              </a:xfrm>
              <a:custGeom>
                <a:avLst/>
                <a:gdLst>
                  <a:gd name="connsiteX0" fmla="*/ 19034 w 900117"/>
                  <a:gd name="connsiteY0" fmla="*/ 154324 h 154323"/>
                  <a:gd name="connsiteX1" fmla="*/ 174 w 900117"/>
                  <a:gd name="connsiteY1" fmla="*/ 137817 h 154323"/>
                  <a:gd name="connsiteX2" fmla="*/ 16509 w 900117"/>
                  <a:gd name="connsiteY2" fmla="*/ 116395 h 154323"/>
                  <a:gd name="connsiteX3" fmla="*/ 878522 w 900117"/>
                  <a:gd name="connsiteY3" fmla="*/ 190 h 154323"/>
                  <a:gd name="connsiteX4" fmla="*/ 899943 w 900117"/>
                  <a:gd name="connsiteY4" fmla="*/ 16525 h 154323"/>
                  <a:gd name="connsiteX5" fmla="*/ 883608 w 900117"/>
                  <a:gd name="connsiteY5" fmla="*/ 37947 h 154323"/>
                  <a:gd name="connsiteX6" fmla="*/ 21596 w 900117"/>
                  <a:gd name="connsiteY6" fmla="*/ 154152 h 154323"/>
                  <a:gd name="connsiteX7" fmla="*/ 19034 w 900117"/>
                  <a:gd name="connsiteY7" fmla="*/ 154324 h 15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17" h="154323">
                    <a:moveTo>
                      <a:pt x="19034" y="154324"/>
                    </a:moveTo>
                    <a:cubicBezTo>
                      <a:pt x="9642" y="154324"/>
                      <a:pt x="1469" y="147380"/>
                      <a:pt x="174" y="137817"/>
                    </a:cubicBezTo>
                    <a:cubicBezTo>
                      <a:pt x="-1236" y="127397"/>
                      <a:pt x="6079" y="117805"/>
                      <a:pt x="16509" y="116395"/>
                    </a:cubicBezTo>
                    <a:lnTo>
                      <a:pt x="878522" y="190"/>
                    </a:lnTo>
                    <a:cubicBezTo>
                      <a:pt x="888942" y="-1296"/>
                      <a:pt x="898543" y="6096"/>
                      <a:pt x="899943" y="16525"/>
                    </a:cubicBezTo>
                    <a:cubicBezTo>
                      <a:pt x="901353" y="26946"/>
                      <a:pt x="894038" y="36538"/>
                      <a:pt x="883608" y="37947"/>
                    </a:cubicBezTo>
                    <a:lnTo>
                      <a:pt x="21596" y="154152"/>
                    </a:lnTo>
                    <a:cubicBezTo>
                      <a:pt x="20738" y="154266"/>
                      <a:pt x="19872" y="154324"/>
                      <a:pt x="19034" y="154324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3EDF119-EE2D-E84F-3BD8-23357F6063DE}"/>
                  </a:ext>
                </a:extLst>
              </p:cNvPr>
              <p:cNvSpPr/>
              <p:nvPr/>
            </p:nvSpPr>
            <p:spPr>
              <a:xfrm>
                <a:off x="6289099" y="5347318"/>
                <a:ext cx="900108" cy="153368"/>
              </a:xfrm>
              <a:custGeom>
                <a:avLst/>
                <a:gdLst>
                  <a:gd name="connsiteX0" fmla="*/ 19029 w 900108"/>
                  <a:gd name="connsiteY0" fmla="*/ 153369 h 153368"/>
                  <a:gd name="connsiteX1" fmla="*/ 170 w 900108"/>
                  <a:gd name="connsiteY1" fmla="*/ 136843 h 153368"/>
                  <a:gd name="connsiteX2" fmla="*/ 16524 w 900108"/>
                  <a:gd name="connsiteY2" fmla="*/ 115440 h 153368"/>
                  <a:gd name="connsiteX3" fmla="*/ 878536 w 900108"/>
                  <a:gd name="connsiteY3" fmla="*/ 188 h 153368"/>
                  <a:gd name="connsiteX4" fmla="*/ 899939 w 900108"/>
                  <a:gd name="connsiteY4" fmla="*/ 16542 h 153368"/>
                  <a:gd name="connsiteX5" fmla="*/ 883585 w 900108"/>
                  <a:gd name="connsiteY5" fmla="*/ 37945 h 153368"/>
                  <a:gd name="connsiteX6" fmla="*/ 21572 w 900108"/>
                  <a:gd name="connsiteY6" fmla="*/ 153197 h 153368"/>
                  <a:gd name="connsiteX7" fmla="*/ 19029 w 900108"/>
                  <a:gd name="connsiteY7" fmla="*/ 153369 h 15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08" h="153368">
                    <a:moveTo>
                      <a:pt x="19029" y="153369"/>
                    </a:moveTo>
                    <a:cubicBezTo>
                      <a:pt x="9628" y="153369"/>
                      <a:pt x="1446" y="146415"/>
                      <a:pt x="170" y="136843"/>
                    </a:cubicBezTo>
                    <a:cubicBezTo>
                      <a:pt x="-1221" y="126413"/>
                      <a:pt x="6094" y="116831"/>
                      <a:pt x="16524" y="115440"/>
                    </a:cubicBezTo>
                    <a:lnTo>
                      <a:pt x="878536" y="188"/>
                    </a:lnTo>
                    <a:cubicBezTo>
                      <a:pt x="888957" y="-1289"/>
                      <a:pt x="898549" y="6112"/>
                      <a:pt x="899939" y="16542"/>
                    </a:cubicBezTo>
                    <a:cubicBezTo>
                      <a:pt x="901330" y="26972"/>
                      <a:pt x="894015" y="36554"/>
                      <a:pt x="883585" y="37945"/>
                    </a:cubicBezTo>
                    <a:lnTo>
                      <a:pt x="21572" y="153197"/>
                    </a:lnTo>
                    <a:cubicBezTo>
                      <a:pt x="20715" y="153321"/>
                      <a:pt x="19867" y="153369"/>
                      <a:pt x="19029" y="153369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3F5A57C-31CE-617E-39B4-84D1D25901F0}"/>
                  </a:ext>
                </a:extLst>
              </p:cNvPr>
              <p:cNvSpPr/>
              <p:nvPr/>
            </p:nvSpPr>
            <p:spPr>
              <a:xfrm>
                <a:off x="6287196" y="5486386"/>
                <a:ext cx="900122" cy="152413"/>
              </a:xfrm>
              <a:custGeom>
                <a:avLst/>
                <a:gdLst>
                  <a:gd name="connsiteX0" fmla="*/ 19026 w 900122"/>
                  <a:gd name="connsiteY0" fmla="*/ 152414 h 152413"/>
                  <a:gd name="connsiteX1" fmla="*/ 167 w 900122"/>
                  <a:gd name="connsiteY1" fmla="*/ 135869 h 152413"/>
                  <a:gd name="connsiteX2" fmla="*/ 16550 w 900122"/>
                  <a:gd name="connsiteY2" fmla="*/ 114485 h 152413"/>
                  <a:gd name="connsiteX3" fmla="*/ 878563 w 900122"/>
                  <a:gd name="connsiteY3" fmla="*/ 185 h 152413"/>
                  <a:gd name="connsiteX4" fmla="*/ 899956 w 900122"/>
                  <a:gd name="connsiteY4" fmla="*/ 16568 h 152413"/>
                  <a:gd name="connsiteX5" fmla="*/ 883573 w 900122"/>
                  <a:gd name="connsiteY5" fmla="*/ 37952 h 152413"/>
                  <a:gd name="connsiteX6" fmla="*/ 21560 w 900122"/>
                  <a:gd name="connsiteY6" fmla="*/ 152252 h 152413"/>
                  <a:gd name="connsiteX7" fmla="*/ 19026 w 900122"/>
                  <a:gd name="connsiteY7" fmla="*/ 152414 h 1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22" h="152413">
                    <a:moveTo>
                      <a:pt x="19026" y="152414"/>
                    </a:moveTo>
                    <a:cubicBezTo>
                      <a:pt x="9616" y="152414"/>
                      <a:pt x="1434" y="145451"/>
                      <a:pt x="167" y="135869"/>
                    </a:cubicBezTo>
                    <a:cubicBezTo>
                      <a:pt x="-1214" y="125439"/>
                      <a:pt x="6120" y="115866"/>
                      <a:pt x="16550" y="114485"/>
                    </a:cubicBezTo>
                    <a:lnTo>
                      <a:pt x="878563" y="185"/>
                    </a:lnTo>
                    <a:cubicBezTo>
                      <a:pt x="888983" y="-1282"/>
                      <a:pt x="898574" y="6138"/>
                      <a:pt x="899956" y="16568"/>
                    </a:cubicBezTo>
                    <a:cubicBezTo>
                      <a:pt x="901337" y="26998"/>
                      <a:pt x="894003" y="36571"/>
                      <a:pt x="883573" y="37952"/>
                    </a:cubicBezTo>
                    <a:lnTo>
                      <a:pt x="21560" y="152252"/>
                    </a:lnTo>
                    <a:cubicBezTo>
                      <a:pt x="20703" y="152366"/>
                      <a:pt x="19855" y="152414"/>
                      <a:pt x="19026" y="152414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0A673E-C1D2-2161-64DC-66459F88D709}"/>
                </a:ext>
              </a:extLst>
            </p:cNvPr>
            <p:cNvSpPr/>
            <p:nvPr/>
          </p:nvSpPr>
          <p:spPr>
            <a:xfrm>
              <a:off x="5729980" y="4000261"/>
              <a:ext cx="247650" cy="1057275"/>
            </a:xfrm>
            <a:custGeom>
              <a:avLst/>
              <a:gdLst>
                <a:gd name="connsiteX0" fmla="*/ 247650 w 247650"/>
                <a:gd name="connsiteY0" fmla="*/ 1057275 h 1057275"/>
                <a:gd name="connsiteX1" fmla="*/ 123825 w 247650"/>
                <a:gd name="connsiteY1" fmla="*/ 971550 h 1057275"/>
                <a:gd name="connsiteX2" fmla="*/ 0 w 247650"/>
                <a:gd name="connsiteY2" fmla="*/ 1057275 h 1057275"/>
                <a:gd name="connsiteX3" fmla="*/ 0 w 247650"/>
                <a:gd name="connsiteY3" fmla="*/ 0 h 1057275"/>
                <a:gd name="connsiteX4" fmla="*/ 247650 w 247650"/>
                <a:gd name="connsiteY4" fmla="*/ 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1057275">
                  <a:moveTo>
                    <a:pt x="247650" y="1057275"/>
                  </a:moveTo>
                  <a:lnTo>
                    <a:pt x="123825" y="971550"/>
                  </a:lnTo>
                  <a:lnTo>
                    <a:pt x="0" y="1057275"/>
                  </a:lnTo>
                  <a:lnTo>
                    <a:pt x="0" y="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1624CF5-3355-7AD5-2676-1A1B04A9E16C}"/>
              </a:ext>
            </a:extLst>
          </p:cNvPr>
          <p:cNvGrpSpPr/>
          <p:nvPr/>
        </p:nvGrpSpPr>
        <p:grpSpPr>
          <a:xfrm>
            <a:off x="6563226" y="4498811"/>
            <a:ext cx="3925073" cy="1550756"/>
            <a:chOff x="6563226" y="4158825"/>
            <a:chExt cx="3925073" cy="155075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BAB6F6-DAEE-BE62-D265-C7DAD5A4C0E2}"/>
                </a:ext>
              </a:extLst>
            </p:cNvPr>
            <p:cNvSpPr/>
            <p:nvPr/>
          </p:nvSpPr>
          <p:spPr>
            <a:xfrm>
              <a:off x="7592450" y="4158825"/>
              <a:ext cx="2647950" cy="1323974"/>
            </a:xfrm>
            <a:custGeom>
              <a:avLst/>
              <a:gdLst>
                <a:gd name="connsiteX0" fmla="*/ 0 w 2647950"/>
                <a:gd name="connsiteY0" fmla="*/ 1323975 h 1323974"/>
                <a:gd name="connsiteX1" fmla="*/ 1323975 w 2647950"/>
                <a:gd name="connsiteY1" fmla="*/ 0 h 1323974"/>
                <a:gd name="connsiteX2" fmla="*/ 2647950 w 2647950"/>
                <a:gd name="connsiteY2" fmla="*/ 1323975 h 1323974"/>
                <a:gd name="connsiteX3" fmla="*/ 0 w 2647950"/>
                <a:gd name="connsiteY3" fmla="*/ 1323975 h 13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7950" h="1323974">
                  <a:moveTo>
                    <a:pt x="0" y="1323975"/>
                  </a:moveTo>
                  <a:cubicBezTo>
                    <a:pt x="0" y="592760"/>
                    <a:pt x="592760" y="0"/>
                    <a:pt x="1323975" y="0"/>
                  </a:cubicBezTo>
                  <a:cubicBezTo>
                    <a:pt x="2055190" y="0"/>
                    <a:pt x="2647950" y="592760"/>
                    <a:pt x="2647950" y="1323975"/>
                  </a:cubicBezTo>
                  <a:lnTo>
                    <a:pt x="0" y="13239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64" descr="A sleeping cat">
              <a:extLst>
                <a:ext uri="{FF2B5EF4-FFF2-40B4-BE49-F238E27FC236}">
                  <a16:creationId xmlns:a16="http://schemas.microsoft.com/office/drawing/2014/main" id="{E20B2574-7D14-BB94-E1C8-233AB934A70B}"/>
                </a:ext>
              </a:extLst>
            </p:cNvPr>
            <p:cNvGrpSpPr/>
            <p:nvPr/>
          </p:nvGrpSpPr>
          <p:grpSpPr>
            <a:xfrm>
              <a:off x="6796760" y="5152906"/>
              <a:ext cx="1090964" cy="532718"/>
              <a:chOff x="6796760" y="5152906"/>
              <a:chExt cx="1090964" cy="532718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B90BCA0-5EA7-E32D-3C4B-56EA0E39716C}"/>
                  </a:ext>
                </a:extLst>
              </p:cNvPr>
              <p:cNvSpPr/>
              <p:nvPr/>
            </p:nvSpPr>
            <p:spPr>
              <a:xfrm>
                <a:off x="6796760" y="5152906"/>
                <a:ext cx="1090964" cy="532709"/>
              </a:xfrm>
              <a:custGeom>
                <a:avLst/>
                <a:gdLst>
                  <a:gd name="connsiteX0" fmla="*/ 324 w 1090964"/>
                  <a:gd name="connsiteY0" fmla="*/ 513497 h 532709"/>
                  <a:gd name="connsiteX1" fmla="*/ 0 w 1090964"/>
                  <a:gd name="connsiteY1" fmla="*/ 532709 h 532709"/>
                  <a:gd name="connsiteX2" fmla="*/ 1090965 w 1090964"/>
                  <a:gd name="connsiteY2" fmla="*/ 532709 h 532709"/>
                  <a:gd name="connsiteX3" fmla="*/ 1090965 w 1090964"/>
                  <a:gd name="connsiteY3" fmla="*/ 163616 h 532709"/>
                  <a:gd name="connsiteX4" fmla="*/ 721690 w 1090964"/>
                  <a:gd name="connsiteY4" fmla="*/ 31847 h 532709"/>
                  <a:gd name="connsiteX5" fmla="*/ 324 w 1090964"/>
                  <a:gd name="connsiteY5" fmla="*/ 513497 h 53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0964" h="532709">
                    <a:moveTo>
                      <a:pt x="324" y="513497"/>
                    </a:moveTo>
                    <a:cubicBezTo>
                      <a:pt x="105" y="519879"/>
                      <a:pt x="0" y="526280"/>
                      <a:pt x="0" y="532709"/>
                    </a:cubicBezTo>
                    <a:lnTo>
                      <a:pt x="1090965" y="532709"/>
                    </a:lnTo>
                    <a:lnTo>
                      <a:pt x="1090965" y="163616"/>
                    </a:lnTo>
                    <a:lnTo>
                      <a:pt x="721690" y="31847"/>
                    </a:lnTo>
                    <a:cubicBezTo>
                      <a:pt x="380590" y="-89864"/>
                      <a:pt x="12554" y="151538"/>
                      <a:pt x="324" y="513497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" name="Graphic 64" descr="A sleeping cat">
                <a:extLst>
                  <a:ext uri="{FF2B5EF4-FFF2-40B4-BE49-F238E27FC236}">
                    <a16:creationId xmlns:a16="http://schemas.microsoft.com/office/drawing/2014/main" id="{96CBC548-BF53-D135-64C6-B05B7DA7D7B6}"/>
                  </a:ext>
                </a:extLst>
              </p:cNvPr>
              <p:cNvGrpSpPr/>
              <p:nvPr/>
            </p:nvGrpSpPr>
            <p:grpSpPr>
              <a:xfrm>
                <a:off x="6965829" y="5281880"/>
                <a:ext cx="461429" cy="403745"/>
                <a:chOff x="6965829" y="5281880"/>
                <a:chExt cx="461429" cy="403745"/>
              </a:xfrm>
              <a:solidFill>
                <a:srgbClr val="2F2F2F"/>
              </a:solidFill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9AA4B3D-A4C5-B02C-2354-817B94F7AC55}"/>
                    </a:ext>
                  </a:extLst>
                </p:cNvPr>
                <p:cNvSpPr/>
                <p:nvPr/>
              </p:nvSpPr>
              <p:spPr>
                <a:xfrm>
                  <a:off x="6965829" y="5281880"/>
                  <a:ext cx="403745" cy="403745"/>
                </a:xfrm>
                <a:custGeom>
                  <a:avLst/>
                  <a:gdLst>
                    <a:gd name="connsiteX0" fmla="*/ 19050 w 403745"/>
                    <a:gd name="connsiteY0" fmla="*/ 403746 h 403745"/>
                    <a:gd name="connsiteX1" fmla="*/ 0 w 403745"/>
                    <a:gd name="connsiteY1" fmla="*/ 403746 h 403745"/>
                    <a:gd name="connsiteX2" fmla="*/ 403746 w 403745"/>
                    <a:gd name="connsiteY2" fmla="*/ 0 h 403745"/>
                    <a:gd name="connsiteX3" fmla="*/ 403746 w 403745"/>
                    <a:gd name="connsiteY3" fmla="*/ 19050 h 403745"/>
                    <a:gd name="connsiteX4" fmla="*/ 19050 w 403745"/>
                    <a:gd name="connsiteY4" fmla="*/ 403746 h 40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745" h="403745">
                      <a:moveTo>
                        <a:pt x="19050" y="403746"/>
                      </a:moveTo>
                      <a:lnTo>
                        <a:pt x="0" y="403746"/>
                      </a:lnTo>
                      <a:cubicBezTo>
                        <a:pt x="0" y="181118"/>
                        <a:pt x="181118" y="0"/>
                        <a:pt x="403746" y="0"/>
                      </a:cubicBezTo>
                      <a:lnTo>
                        <a:pt x="403746" y="19050"/>
                      </a:lnTo>
                      <a:cubicBezTo>
                        <a:pt x="191624" y="19040"/>
                        <a:pt x="19050" y="191624"/>
                        <a:pt x="19050" y="40374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A912DCE-BE2E-80C6-8855-6F95F3BB7F4C}"/>
                    </a:ext>
                  </a:extLst>
                </p:cNvPr>
                <p:cNvSpPr/>
                <p:nvPr/>
              </p:nvSpPr>
              <p:spPr>
                <a:xfrm>
                  <a:off x="7132259" y="5390626"/>
                  <a:ext cx="294998" cy="294998"/>
                </a:xfrm>
                <a:custGeom>
                  <a:avLst/>
                  <a:gdLst>
                    <a:gd name="connsiteX0" fmla="*/ 19050 w 294998"/>
                    <a:gd name="connsiteY0" fmla="*/ 294999 h 294998"/>
                    <a:gd name="connsiteX1" fmla="*/ 0 w 294998"/>
                    <a:gd name="connsiteY1" fmla="*/ 294999 h 294998"/>
                    <a:gd name="connsiteX2" fmla="*/ 294999 w 294998"/>
                    <a:gd name="connsiteY2" fmla="*/ 0 h 294998"/>
                    <a:gd name="connsiteX3" fmla="*/ 294999 w 294998"/>
                    <a:gd name="connsiteY3" fmla="*/ 19050 h 294998"/>
                    <a:gd name="connsiteX4" fmla="*/ 19050 w 294998"/>
                    <a:gd name="connsiteY4" fmla="*/ 294999 h 29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4998" h="294998">
                      <a:moveTo>
                        <a:pt x="19050" y="294999"/>
                      </a:moveTo>
                      <a:lnTo>
                        <a:pt x="0" y="294999"/>
                      </a:lnTo>
                      <a:cubicBezTo>
                        <a:pt x="0" y="132340"/>
                        <a:pt x="132331" y="0"/>
                        <a:pt x="294999" y="0"/>
                      </a:cubicBezTo>
                      <a:lnTo>
                        <a:pt x="294999" y="19050"/>
                      </a:lnTo>
                      <a:cubicBezTo>
                        <a:pt x="142837" y="19050"/>
                        <a:pt x="19050" y="142837"/>
                        <a:pt x="19050" y="29499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2" name="Graphic 64" descr="A sleeping cat">
              <a:extLst>
                <a:ext uri="{FF2B5EF4-FFF2-40B4-BE49-F238E27FC236}">
                  <a16:creationId xmlns:a16="http://schemas.microsoft.com/office/drawing/2014/main" id="{6E495FA1-7A6B-3A31-3B70-879D0EFEA2A6}"/>
                </a:ext>
              </a:extLst>
            </p:cNvPr>
            <p:cNvGrpSpPr/>
            <p:nvPr/>
          </p:nvGrpSpPr>
          <p:grpSpPr>
            <a:xfrm>
              <a:off x="7102608" y="4423706"/>
              <a:ext cx="1654968" cy="1285875"/>
              <a:chOff x="7102608" y="4423706"/>
              <a:chExt cx="1654968" cy="128587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1E6420F-A9F5-9625-BCE1-20189AE1FCD5}"/>
                  </a:ext>
                </a:extLst>
              </p:cNvPr>
              <p:cNvSpPr/>
              <p:nvPr/>
            </p:nvSpPr>
            <p:spPr>
              <a:xfrm>
                <a:off x="7135241" y="4423706"/>
                <a:ext cx="1562100" cy="866775"/>
              </a:xfrm>
              <a:custGeom>
                <a:avLst/>
                <a:gdLst>
                  <a:gd name="connsiteX0" fmla="*/ 1562100 w 1562100"/>
                  <a:gd name="connsiteY0" fmla="*/ 0 h 866775"/>
                  <a:gd name="connsiteX1" fmla="*/ 1186910 w 1562100"/>
                  <a:gd name="connsiteY1" fmla="*/ 238125 h 866775"/>
                  <a:gd name="connsiteX2" fmla="*/ 907894 w 1562100"/>
                  <a:gd name="connsiteY2" fmla="*/ 238125 h 866775"/>
                  <a:gd name="connsiteX3" fmla="*/ 765419 w 1562100"/>
                  <a:gd name="connsiteY3" fmla="*/ 274253 h 866775"/>
                  <a:gd name="connsiteX4" fmla="*/ 622230 w 1562100"/>
                  <a:gd name="connsiteY4" fmla="*/ 238125 h 866775"/>
                  <a:gd name="connsiteX5" fmla="*/ 375190 w 1562100"/>
                  <a:gd name="connsiteY5" fmla="*/ 238125 h 866775"/>
                  <a:gd name="connsiteX6" fmla="*/ 0 w 1562100"/>
                  <a:gd name="connsiteY6" fmla="*/ 0 h 866775"/>
                  <a:gd name="connsiteX7" fmla="*/ 1324 w 1562100"/>
                  <a:gd name="connsiteY7" fmla="*/ 866680 h 866775"/>
                  <a:gd name="connsiteX8" fmla="*/ 1419 w 1562100"/>
                  <a:gd name="connsiteY8" fmla="*/ 866775 h 866775"/>
                  <a:gd name="connsiteX9" fmla="*/ 1560690 w 1562100"/>
                  <a:gd name="connsiteY9" fmla="*/ 866775 h 866775"/>
                  <a:gd name="connsiteX10" fmla="*/ 1560786 w 1562100"/>
                  <a:gd name="connsiteY10" fmla="*/ 866680 h 866775"/>
                  <a:gd name="connsiteX11" fmla="*/ 1562100 w 1562100"/>
                  <a:gd name="connsiteY11" fmla="*/ 0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2100" h="866775">
                    <a:moveTo>
                      <a:pt x="1562100" y="0"/>
                    </a:moveTo>
                    <a:lnTo>
                      <a:pt x="1186910" y="238125"/>
                    </a:lnTo>
                    <a:lnTo>
                      <a:pt x="907894" y="238125"/>
                    </a:lnTo>
                    <a:cubicBezTo>
                      <a:pt x="907894" y="238125"/>
                      <a:pt x="868289" y="274253"/>
                      <a:pt x="765419" y="274253"/>
                    </a:cubicBezTo>
                    <a:cubicBezTo>
                      <a:pt x="662549" y="274253"/>
                      <a:pt x="622230" y="238125"/>
                      <a:pt x="622230" y="238125"/>
                    </a:cubicBezTo>
                    <a:lnTo>
                      <a:pt x="375190" y="238125"/>
                    </a:lnTo>
                    <a:lnTo>
                      <a:pt x="0" y="0"/>
                    </a:lnTo>
                    <a:lnTo>
                      <a:pt x="1324" y="866680"/>
                    </a:lnTo>
                    <a:cubicBezTo>
                      <a:pt x="1324" y="866737"/>
                      <a:pt x="1362" y="866775"/>
                      <a:pt x="1419" y="866775"/>
                    </a:cubicBezTo>
                    <a:lnTo>
                      <a:pt x="1560690" y="866775"/>
                    </a:lnTo>
                    <a:cubicBezTo>
                      <a:pt x="1560748" y="866775"/>
                      <a:pt x="1560786" y="866737"/>
                      <a:pt x="1560786" y="866680"/>
                    </a:cubicBezTo>
                    <a:lnTo>
                      <a:pt x="1562100" y="0"/>
                    </a:lnTo>
                    <a:close/>
                  </a:path>
                </a:pathLst>
              </a:custGeom>
              <a:solidFill>
                <a:srgbClr val="2F2F2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DC7DA30-780D-56CC-E3B3-057CAF9225ED}"/>
                  </a:ext>
                </a:extLst>
              </p:cNvPr>
              <p:cNvSpPr/>
              <p:nvPr/>
            </p:nvSpPr>
            <p:spPr>
              <a:xfrm>
                <a:off x="7102608" y="4661831"/>
                <a:ext cx="1654968" cy="1047750"/>
              </a:xfrm>
              <a:custGeom>
                <a:avLst/>
                <a:gdLst>
                  <a:gd name="connsiteX0" fmla="*/ 940594 w 1654968"/>
                  <a:gd name="connsiteY0" fmla="*/ 0 h 1047750"/>
                  <a:gd name="connsiteX1" fmla="*/ 940594 w 1654968"/>
                  <a:gd name="connsiteY1" fmla="*/ 0 h 1047750"/>
                  <a:gd name="connsiteX2" fmla="*/ 654844 w 1654968"/>
                  <a:gd name="connsiteY2" fmla="*/ 0 h 1047750"/>
                  <a:gd name="connsiteX3" fmla="*/ 654844 w 1654968"/>
                  <a:gd name="connsiteY3" fmla="*/ 6725 h 1047750"/>
                  <a:gd name="connsiteX4" fmla="*/ 0 w 1654968"/>
                  <a:gd name="connsiteY4" fmla="*/ 631031 h 1047750"/>
                  <a:gd name="connsiteX5" fmla="*/ 827484 w 1654968"/>
                  <a:gd name="connsiteY5" fmla="*/ 1047750 h 1047750"/>
                  <a:gd name="connsiteX6" fmla="*/ 1654969 w 1654968"/>
                  <a:gd name="connsiteY6" fmla="*/ 631031 h 1047750"/>
                  <a:gd name="connsiteX7" fmla="*/ 940594 w 1654968"/>
                  <a:gd name="connsiteY7" fmla="*/ 0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4968" h="1047750">
                    <a:moveTo>
                      <a:pt x="940594" y="0"/>
                    </a:moveTo>
                    <a:lnTo>
                      <a:pt x="940594" y="0"/>
                    </a:lnTo>
                    <a:lnTo>
                      <a:pt x="654844" y="0"/>
                    </a:lnTo>
                    <a:lnTo>
                      <a:pt x="654844" y="6725"/>
                    </a:lnTo>
                    <a:cubicBezTo>
                      <a:pt x="654844" y="289579"/>
                      <a:pt x="0" y="631031"/>
                      <a:pt x="0" y="631031"/>
                    </a:cubicBezTo>
                    <a:cubicBezTo>
                      <a:pt x="0" y="631031"/>
                      <a:pt x="370475" y="1047750"/>
                      <a:pt x="827484" y="1047750"/>
                    </a:cubicBezTo>
                    <a:cubicBezTo>
                      <a:pt x="1284494" y="1047750"/>
                      <a:pt x="1654969" y="631031"/>
                      <a:pt x="1654969" y="631031"/>
                    </a:cubicBezTo>
                    <a:cubicBezTo>
                      <a:pt x="1654969" y="631031"/>
                      <a:pt x="940594" y="295742"/>
                      <a:pt x="940594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4" descr="A sleeping cat">
              <a:extLst>
                <a:ext uri="{FF2B5EF4-FFF2-40B4-BE49-F238E27FC236}">
                  <a16:creationId xmlns:a16="http://schemas.microsoft.com/office/drawing/2014/main" id="{C48A1413-B84A-3579-C307-75A779E70709}"/>
                </a:ext>
              </a:extLst>
            </p:cNvPr>
            <p:cNvGrpSpPr/>
            <p:nvPr/>
          </p:nvGrpSpPr>
          <p:grpSpPr>
            <a:xfrm>
              <a:off x="6563226" y="4947575"/>
              <a:ext cx="2691850" cy="678661"/>
              <a:chOff x="6563226" y="4947575"/>
              <a:chExt cx="2691850" cy="678661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94F8DB4-228A-0B13-A94B-696ECDEE82E5}"/>
                  </a:ext>
                </a:extLst>
              </p:cNvPr>
              <p:cNvSpPr/>
              <p:nvPr/>
            </p:nvSpPr>
            <p:spPr>
              <a:xfrm>
                <a:off x="7449670" y="5185706"/>
                <a:ext cx="928687" cy="440531"/>
              </a:xfrm>
              <a:custGeom>
                <a:avLst/>
                <a:gdLst>
                  <a:gd name="connsiteX0" fmla="*/ 928688 w 928687"/>
                  <a:gd name="connsiteY0" fmla="*/ 220266 h 440531"/>
                  <a:gd name="connsiteX1" fmla="*/ 464344 w 928687"/>
                  <a:gd name="connsiteY1" fmla="*/ 440531 h 440531"/>
                  <a:gd name="connsiteX2" fmla="*/ 0 w 928687"/>
                  <a:gd name="connsiteY2" fmla="*/ 220266 h 440531"/>
                  <a:gd name="connsiteX3" fmla="*/ 464344 w 928687"/>
                  <a:gd name="connsiteY3" fmla="*/ 0 h 440531"/>
                  <a:gd name="connsiteX4" fmla="*/ 928688 w 928687"/>
                  <a:gd name="connsiteY4" fmla="*/ 220266 h 44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687" h="440531">
                    <a:moveTo>
                      <a:pt x="928688" y="220266"/>
                    </a:moveTo>
                    <a:cubicBezTo>
                      <a:pt x="928688" y="341915"/>
                      <a:pt x="720794" y="440531"/>
                      <a:pt x="464344" y="440531"/>
                    </a:cubicBezTo>
                    <a:cubicBezTo>
                      <a:pt x="207894" y="440531"/>
                      <a:pt x="0" y="341915"/>
                      <a:pt x="0" y="220266"/>
                    </a:cubicBezTo>
                    <a:cubicBezTo>
                      <a:pt x="0" y="98616"/>
                      <a:pt x="207894" y="0"/>
                      <a:pt x="464344" y="0"/>
                    </a:cubicBezTo>
                    <a:cubicBezTo>
                      <a:pt x="720794" y="0"/>
                      <a:pt x="928688" y="98616"/>
                      <a:pt x="928688" y="220266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8" name="Graphic 64" descr="A sleeping cat">
                <a:extLst>
                  <a:ext uri="{FF2B5EF4-FFF2-40B4-BE49-F238E27FC236}">
                    <a16:creationId xmlns:a16="http://schemas.microsoft.com/office/drawing/2014/main" id="{29076532-4EC7-3EC1-345F-B932F43253F3}"/>
                  </a:ext>
                </a:extLst>
              </p:cNvPr>
              <p:cNvGrpSpPr/>
              <p:nvPr/>
            </p:nvGrpSpPr>
            <p:grpSpPr>
              <a:xfrm>
                <a:off x="6563226" y="5238315"/>
                <a:ext cx="2691850" cy="200251"/>
                <a:chOff x="6563226" y="5238315"/>
                <a:chExt cx="2691850" cy="200251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2C533D4-6905-0A99-8551-EF7EC706D69A}"/>
                    </a:ext>
                  </a:extLst>
                </p:cNvPr>
                <p:cNvSpPr/>
                <p:nvPr/>
              </p:nvSpPr>
              <p:spPr>
                <a:xfrm>
                  <a:off x="6563226" y="5238318"/>
                  <a:ext cx="1038044" cy="75822"/>
                </a:xfrm>
                <a:custGeom>
                  <a:avLst/>
                  <a:gdLst>
                    <a:gd name="connsiteX0" fmla="*/ 1034682 w 1038044"/>
                    <a:gd name="connsiteY0" fmla="*/ 75823 h 75822"/>
                    <a:gd name="connsiteX1" fmla="*/ 1038 w 1038044"/>
                    <a:gd name="connsiteY1" fmla="*/ 26322 h 75822"/>
                    <a:gd name="connsiteX2" fmla="*/ 0 w 1038044"/>
                    <a:gd name="connsiteY2" fmla="*/ 7300 h 75822"/>
                    <a:gd name="connsiteX3" fmla="*/ 1038044 w 1038044"/>
                    <a:gd name="connsiteY3" fmla="*/ 57068 h 75822"/>
                    <a:gd name="connsiteX4" fmla="*/ 1034682 w 1038044"/>
                    <a:gd name="connsiteY4" fmla="*/ 75823 h 7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8044" h="75822">
                      <a:moveTo>
                        <a:pt x="1034682" y="75823"/>
                      </a:moveTo>
                      <a:cubicBezTo>
                        <a:pt x="1030148" y="75013"/>
                        <a:pt x="574472" y="-5025"/>
                        <a:pt x="1038" y="26322"/>
                      </a:cubicBezTo>
                      <a:lnTo>
                        <a:pt x="0" y="7300"/>
                      </a:lnTo>
                      <a:cubicBezTo>
                        <a:pt x="575767" y="-24170"/>
                        <a:pt x="1033491" y="56249"/>
                        <a:pt x="1038044" y="57068"/>
                      </a:cubicBezTo>
                      <a:lnTo>
                        <a:pt x="1034682" y="75823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7AEE18BC-C52D-AAA8-6314-1AA6503106CC}"/>
                    </a:ext>
                  </a:extLst>
                </p:cNvPr>
                <p:cNvSpPr/>
                <p:nvPr/>
              </p:nvSpPr>
              <p:spPr>
                <a:xfrm>
                  <a:off x="6574142" y="5330952"/>
                  <a:ext cx="1025442" cy="107613"/>
                </a:xfrm>
                <a:custGeom>
                  <a:avLst/>
                  <a:gdLst>
                    <a:gd name="connsiteX0" fmla="*/ 3010 w 1025442"/>
                    <a:gd name="connsiteY0" fmla="*/ 107613 h 107613"/>
                    <a:gd name="connsiteX1" fmla="*/ 0 w 1025442"/>
                    <a:gd name="connsiteY1" fmla="*/ 88802 h 107613"/>
                    <a:gd name="connsiteX2" fmla="*/ 1025442 w 1025442"/>
                    <a:gd name="connsiteY2" fmla="*/ 0 h 107613"/>
                    <a:gd name="connsiteX3" fmla="*/ 1025442 w 1025442"/>
                    <a:gd name="connsiteY3" fmla="*/ 19050 h 107613"/>
                    <a:gd name="connsiteX4" fmla="*/ 3010 w 1025442"/>
                    <a:gd name="connsiteY4" fmla="*/ 107613 h 107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5442" h="107613">
                      <a:moveTo>
                        <a:pt x="3010" y="107613"/>
                      </a:moveTo>
                      <a:lnTo>
                        <a:pt x="0" y="88802"/>
                      </a:lnTo>
                      <a:cubicBezTo>
                        <a:pt x="548935" y="1019"/>
                        <a:pt x="1020737" y="0"/>
                        <a:pt x="1025442" y="0"/>
                      </a:cubicBezTo>
                      <a:lnTo>
                        <a:pt x="1025442" y="19050"/>
                      </a:lnTo>
                      <a:cubicBezTo>
                        <a:pt x="1020756" y="19060"/>
                        <a:pt x="550383" y="20088"/>
                        <a:pt x="3010" y="10761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45042598-B4B2-A5D6-06C7-65502B822608}"/>
                    </a:ext>
                  </a:extLst>
                </p:cNvPr>
                <p:cNvSpPr/>
                <p:nvPr/>
              </p:nvSpPr>
              <p:spPr>
                <a:xfrm>
                  <a:off x="8217033" y="5238315"/>
                  <a:ext cx="1038043" cy="75826"/>
                </a:xfrm>
                <a:custGeom>
                  <a:avLst/>
                  <a:gdLst>
                    <a:gd name="connsiteX0" fmla="*/ 3362 w 1038043"/>
                    <a:gd name="connsiteY0" fmla="*/ 75826 h 75826"/>
                    <a:gd name="connsiteX1" fmla="*/ 0 w 1038043"/>
                    <a:gd name="connsiteY1" fmla="*/ 57071 h 75826"/>
                    <a:gd name="connsiteX2" fmla="*/ 1038044 w 1038043"/>
                    <a:gd name="connsiteY2" fmla="*/ 7303 h 75826"/>
                    <a:gd name="connsiteX3" fmla="*/ 1037006 w 1038043"/>
                    <a:gd name="connsiteY3" fmla="*/ 26325 h 75826"/>
                    <a:gd name="connsiteX4" fmla="*/ 3362 w 1038043"/>
                    <a:gd name="connsiteY4" fmla="*/ 75826 h 75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8043" h="75826">
                      <a:moveTo>
                        <a:pt x="3362" y="75826"/>
                      </a:moveTo>
                      <a:lnTo>
                        <a:pt x="0" y="57071"/>
                      </a:lnTo>
                      <a:cubicBezTo>
                        <a:pt x="4553" y="56252"/>
                        <a:pt x="462277" y="-24177"/>
                        <a:pt x="1038044" y="7303"/>
                      </a:cubicBezTo>
                      <a:lnTo>
                        <a:pt x="1037006" y="26325"/>
                      </a:lnTo>
                      <a:cubicBezTo>
                        <a:pt x="463572" y="-5003"/>
                        <a:pt x="7896" y="75017"/>
                        <a:pt x="3362" y="7582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0A05D70A-6094-EC9A-A052-B6FC2F3866EB}"/>
                    </a:ext>
                  </a:extLst>
                </p:cNvPr>
                <p:cNvSpPr/>
                <p:nvPr/>
              </p:nvSpPr>
              <p:spPr>
                <a:xfrm>
                  <a:off x="8218719" y="5330962"/>
                  <a:ext cx="1025442" cy="107603"/>
                </a:xfrm>
                <a:custGeom>
                  <a:avLst/>
                  <a:gdLst>
                    <a:gd name="connsiteX0" fmla="*/ 1022433 w 1025442"/>
                    <a:gd name="connsiteY0" fmla="*/ 107604 h 107603"/>
                    <a:gd name="connsiteX1" fmla="*/ 0 w 1025442"/>
                    <a:gd name="connsiteY1" fmla="*/ 19050 h 107603"/>
                    <a:gd name="connsiteX2" fmla="*/ 0 w 1025442"/>
                    <a:gd name="connsiteY2" fmla="*/ 0 h 107603"/>
                    <a:gd name="connsiteX3" fmla="*/ 1025443 w 1025442"/>
                    <a:gd name="connsiteY3" fmla="*/ 88802 h 107603"/>
                    <a:gd name="connsiteX4" fmla="*/ 1022433 w 1025442"/>
                    <a:gd name="connsiteY4" fmla="*/ 107604 h 107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5442" h="107603">
                      <a:moveTo>
                        <a:pt x="1022433" y="107604"/>
                      </a:moveTo>
                      <a:cubicBezTo>
                        <a:pt x="475069" y="20079"/>
                        <a:pt x="4686" y="19050"/>
                        <a:pt x="0" y="19050"/>
                      </a:cubicBezTo>
                      <a:lnTo>
                        <a:pt x="0" y="0"/>
                      </a:lnTo>
                      <a:cubicBezTo>
                        <a:pt x="4705" y="0"/>
                        <a:pt x="476507" y="1010"/>
                        <a:pt x="1025443" y="88802"/>
                      </a:cubicBezTo>
                      <a:lnTo>
                        <a:pt x="1022433" y="107604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6B08D0-D0EC-BDE7-BBF5-F14C28587F34}"/>
                  </a:ext>
                </a:extLst>
              </p:cNvPr>
              <p:cNvSpPr/>
              <p:nvPr/>
            </p:nvSpPr>
            <p:spPr>
              <a:xfrm>
                <a:off x="7401945" y="4947578"/>
                <a:ext cx="219085" cy="152403"/>
              </a:xfrm>
              <a:custGeom>
                <a:avLst/>
                <a:gdLst>
                  <a:gd name="connsiteX0" fmla="*/ 209546 w 219085"/>
                  <a:gd name="connsiteY0" fmla="*/ 152403 h 152403"/>
                  <a:gd name="connsiteX1" fmla="*/ 204269 w 219085"/>
                  <a:gd name="connsiteY1" fmla="*/ 150803 h 152403"/>
                  <a:gd name="connsiteX2" fmla="*/ 4244 w 219085"/>
                  <a:gd name="connsiteY2" fmla="*/ 17453 h 152403"/>
                  <a:gd name="connsiteX3" fmla="*/ 1606 w 219085"/>
                  <a:gd name="connsiteY3" fmla="*/ 4242 h 152403"/>
                  <a:gd name="connsiteX4" fmla="*/ 14817 w 219085"/>
                  <a:gd name="connsiteY4" fmla="*/ 1603 h 152403"/>
                  <a:gd name="connsiteX5" fmla="*/ 214842 w 219085"/>
                  <a:gd name="connsiteY5" fmla="*/ 134953 h 152403"/>
                  <a:gd name="connsiteX6" fmla="*/ 217480 w 219085"/>
                  <a:gd name="connsiteY6" fmla="*/ 148164 h 152403"/>
                  <a:gd name="connsiteX7" fmla="*/ 209546 w 219085"/>
                  <a:gd name="connsiteY7" fmla="*/ 152403 h 152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085" h="152403">
                    <a:moveTo>
                      <a:pt x="209546" y="152403"/>
                    </a:moveTo>
                    <a:cubicBezTo>
                      <a:pt x="207727" y="152403"/>
                      <a:pt x="205898" y="151889"/>
                      <a:pt x="204269" y="150803"/>
                    </a:cubicBezTo>
                    <a:lnTo>
                      <a:pt x="4244" y="17453"/>
                    </a:lnTo>
                    <a:cubicBezTo>
                      <a:pt x="-137" y="14538"/>
                      <a:pt x="-1319" y="8623"/>
                      <a:pt x="1606" y="4242"/>
                    </a:cubicBezTo>
                    <a:cubicBezTo>
                      <a:pt x="4520" y="-130"/>
                      <a:pt x="10435" y="-1321"/>
                      <a:pt x="14817" y="1603"/>
                    </a:cubicBezTo>
                    <a:lnTo>
                      <a:pt x="214842" y="134953"/>
                    </a:lnTo>
                    <a:cubicBezTo>
                      <a:pt x="219223" y="137868"/>
                      <a:pt x="220404" y="143783"/>
                      <a:pt x="217480" y="148164"/>
                    </a:cubicBezTo>
                    <a:cubicBezTo>
                      <a:pt x="215642" y="150917"/>
                      <a:pt x="212622" y="152403"/>
                      <a:pt x="209546" y="152403"/>
                    </a:cubicBez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1D9CA71-9DBD-7700-24E4-401CD1143A7E}"/>
                  </a:ext>
                </a:extLst>
              </p:cNvPr>
              <p:cNvSpPr/>
              <p:nvPr/>
            </p:nvSpPr>
            <p:spPr>
              <a:xfrm>
                <a:off x="8144892" y="4947575"/>
                <a:ext cx="219072" cy="152405"/>
              </a:xfrm>
              <a:custGeom>
                <a:avLst/>
                <a:gdLst>
                  <a:gd name="connsiteX0" fmla="*/ 9533 w 219072"/>
                  <a:gd name="connsiteY0" fmla="*/ 152406 h 152405"/>
                  <a:gd name="connsiteX1" fmla="*/ 1599 w 219072"/>
                  <a:gd name="connsiteY1" fmla="*/ 148167 h 152405"/>
                  <a:gd name="connsiteX2" fmla="*/ 4237 w 219072"/>
                  <a:gd name="connsiteY2" fmla="*/ 134956 h 152405"/>
                  <a:gd name="connsiteX3" fmla="*/ 204262 w 219072"/>
                  <a:gd name="connsiteY3" fmla="*/ 1606 h 152405"/>
                  <a:gd name="connsiteX4" fmla="*/ 217474 w 219072"/>
                  <a:gd name="connsiteY4" fmla="*/ 4244 h 152405"/>
                  <a:gd name="connsiteX5" fmla="*/ 214835 w 219072"/>
                  <a:gd name="connsiteY5" fmla="*/ 17455 h 152405"/>
                  <a:gd name="connsiteX6" fmla="*/ 14810 w 219072"/>
                  <a:gd name="connsiteY6" fmla="*/ 150805 h 152405"/>
                  <a:gd name="connsiteX7" fmla="*/ 9533 w 219072"/>
                  <a:gd name="connsiteY7" fmla="*/ 152406 h 152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072" h="152405">
                    <a:moveTo>
                      <a:pt x="9533" y="152406"/>
                    </a:moveTo>
                    <a:cubicBezTo>
                      <a:pt x="6457" y="152406"/>
                      <a:pt x="3437" y="150920"/>
                      <a:pt x="1599" y="148167"/>
                    </a:cubicBezTo>
                    <a:cubicBezTo>
                      <a:pt x="-1316" y="143795"/>
                      <a:pt x="-135" y="137870"/>
                      <a:pt x="4237" y="134956"/>
                    </a:cubicBezTo>
                    <a:lnTo>
                      <a:pt x="204262" y="1606"/>
                    </a:lnTo>
                    <a:cubicBezTo>
                      <a:pt x="208644" y="-1318"/>
                      <a:pt x="214549" y="-137"/>
                      <a:pt x="217474" y="4244"/>
                    </a:cubicBezTo>
                    <a:cubicBezTo>
                      <a:pt x="220388" y="8616"/>
                      <a:pt x="219207" y="14541"/>
                      <a:pt x="214835" y="17455"/>
                    </a:cubicBezTo>
                    <a:lnTo>
                      <a:pt x="14810" y="150805"/>
                    </a:lnTo>
                    <a:cubicBezTo>
                      <a:pt x="13191" y="151891"/>
                      <a:pt x="11353" y="152406"/>
                      <a:pt x="9533" y="152406"/>
                    </a:cubicBez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57EAA5D-36AC-4F61-B59D-035D1FF2F728}"/>
                  </a:ext>
                </a:extLst>
              </p:cNvPr>
              <p:cNvSpPr/>
              <p:nvPr/>
            </p:nvSpPr>
            <p:spPr>
              <a:xfrm>
                <a:off x="7631579" y="5276831"/>
                <a:ext cx="534581" cy="190480"/>
              </a:xfrm>
              <a:custGeom>
                <a:avLst/>
                <a:gdLst>
                  <a:gd name="connsiteX0" fmla="*/ 522999 w 534581"/>
                  <a:gd name="connsiteY0" fmla="*/ 109423 h 190480"/>
                  <a:gd name="connsiteX1" fmla="*/ 276806 w 534581"/>
                  <a:gd name="connsiteY1" fmla="*/ 171298 h 190480"/>
                  <a:gd name="connsiteX2" fmla="*/ 276806 w 534581"/>
                  <a:gd name="connsiteY2" fmla="*/ 9525 h 190480"/>
                  <a:gd name="connsiteX3" fmla="*/ 267281 w 534581"/>
                  <a:gd name="connsiteY3" fmla="*/ 0 h 190480"/>
                  <a:gd name="connsiteX4" fmla="*/ 257756 w 534581"/>
                  <a:gd name="connsiteY4" fmla="*/ 9525 h 190480"/>
                  <a:gd name="connsiteX5" fmla="*/ 257756 w 534581"/>
                  <a:gd name="connsiteY5" fmla="*/ 171298 h 190480"/>
                  <a:gd name="connsiteX6" fmla="*/ 11573 w 534581"/>
                  <a:gd name="connsiteY6" fmla="*/ 109433 h 190480"/>
                  <a:gd name="connsiteX7" fmla="*/ 0 w 534581"/>
                  <a:gd name="connsiteY7" fmla="*/ 124558 h 190480"/>
                  <a:gd name="connsiteX8" fmla="*/ 267291 w 534581"/>
                  <a:gd name="connsiteY8" fmla="*/ 190481 h 190480"/>
                  <a:gd name="connsiteX9" fmla="*/ 534581 w 534581"/>
                  <a:gd name="connsiteY9" fmla="*/ 124568 h 190480"/>
                  <a:gd name="connsiteX10" fmla="*/ 522999 w 534581"/>
                  <a:gd name="connsiteY10" fmla="*/ 109423 h 1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4581" h="190480">
                    <a:moveTo>
                      <a:pt x="522999" y="109423"/>
                    </a:moveTo>
                    <a:cubicBezTo>
                      <a:pt x="474488" y="146533"/>
                      <a:pt x="380762" y="169936"/>
                      <a:pt x="276806" y="171298"/>
                    </a:cubicBezTo>
                    <a:lnTo>
                      <a:pt x="276806" y="9525"/>
                    </a:lnTo>
                    <a:cubicBezTo>
                      <a:pt x="276806" y="4267"/>
                      <a:pt x="272539" y="0"/>
                      <a:pt x="267281" y="0"/>
                    </a:cubicBezTo>
                    <a:cubicBezTo>
                      <a:pt x="262023" y="0"/>
                      <a:pt x="257756" y="4267"/>
                      <a:pt x="257756" y="9525"/>
                    </a:cubicBezTo>
                    <a:lnTo>
                      <a:pt x="257756" y="171298"/>
                    </a:lnTo>
                    <a:cubicBezTo>
                      <a:pt x="153791" y="169936"/>
                      <a:pt x="60065" y="146533"/>
                      <a:pt x="11573" y="109433"/>
                    </a:cubicBezTo>
                    <a:lnTo>
                      <a:pt x="0" y="124558"/>
                    </a:lnTo>
                    <a:cubicBezTo>
                      <a:pt x="53130" y="165221"/>
                      <a:pt x="155553" y="190481"/>
                      <a:pt x="267291" y="190481"/>
                    </a:cubicBezTo>
                    <a:cubicBezTo>
                      <a:pt x="379009" y="190481"/>
                      <a:pt x="481432" y="165221"/>
                      <a:pt x="534581" y="124568"/>
                    </a:cubicBezTo>
                    <a:lnTo>
                      <a:pt x="522999" y="109423"/>
                    </a:lnTo>
                    <a:close/>
                  </a:path>
                </a:pathLst>
              </a:custGeom>
              <a:solidFill>
                <a:srgbClr val="73747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5E8BAFF-A3D0-E1C6-E958-0167272FDBA4}"/>
                  </a:ext>
                </a:extLst>
              </p:cNvPr>
              <p:cNvSpPr/>
              <p:nvPr/>
            </p:nvSpPr>
            <p:spPr>
              <a:xfrm>
                <a:off x="7753965" y="5175904"/>
                <a:ext cx="287769" cy="185852"/>
              </a:xfrm>
              <a:custGeom>
                <a:avLst/>
                <a:gdLst>
                  <a:gd name="connsiteX0" fmla="*/ 287769 w 287769"/>
                  <a:gd name="connsiteY0" fmla="*/ 62951 h 185852"/>
                  <a:gd name="connsiteX1" fmla="*/ 143885 w 287769"/>
                  <a:gd name="connsiteY1" fmla="*/ 185852 h 185852"/>
                  <a:gd name="connsiteX2" fmla="*/ 0 w 287769"/>
                  <a:gd name="connsiteY2" fmla="*/ 62951 h 185852"/>
                  <a:gd name="connsiteX3" fmla="*/ 143885 w 287769"/>
                  <a:gd name="connsiteY3" fmla="*/ 0 h 185852"/>
                  <a:gd name="connsiteX4" fmla="*/ 287769 w 287769"/>
                  <a:gd name="connsiteY4" fmla="*/ 62951 h 18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769" h="185852">
                    <a:moveTo>
                      <a:pt x="287769" y="62951"/>
                    </a:moveTo>
                    <a:cubicBezTo>
                      <a:pt x="287769" y="97717"/>
                      <a:pt x="223352" y="185852"/>
                      <a:pt x="143885" y="185852"/>
                    </a:cubicBezTo>
                    <a:cubicBezTo>
                      <a:pt x="64418" y="185852"/>
                      <a:pt x="0" y="97717"/>
                      <a:pt x="0" y="62951"/>
                    </a:cubicBezTo>
                    <a:cubicBezTo>
                      <a:pt x="0" y="28185"/>
                      <a:pt x="64418" y="0"/>
                      <a:pt x="143885" y="0"/>
                    </a:cubicBezTo>
                    <a:cubicBezTo>
                      <a:pt x="223352" y="0"/>
                      <a:pt x="287769" y="28185"/>
                      <a:pt x="287769" y="62951"/>
                    </a:cubicBezTo>
                    <a:close/>
                  </a:path>
                </a:pathLst>
              </a:custGeom>
              <a:solidFill>
                <a:srgbClr val="2F2F2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64" descr="A sleeping cat">
              <a:extLst>
                <a:ext uri="{FF2B5EF4-FFF2-40B4-BE49-F238E27FC236}">
                  <a16:creationId xmlns:a16="http://schemas.microsoft.com/office/drawing/2014/main" id="{AD49F3AC-2DC8-D4EA-84C7-8171E866CF93}"/>
                </a:ext>
              </a:extLst>
            </p:cNvPr>
            <p:cNvGrpSpPr/>
            <p:nvPr/>
          </p:nvGrpSpPr>
          <p:grpSpPr>
            <a:xfrm>
              <a:off x="8149310" y="5152906"/>
              <a:ext cx="1090964" cy="532718"/>
              <a:chOff x="8149310" y="5152906"/>
              <a:chExt cx="1090964" cy="53271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76672AB-6644-146B-D8E4-65A149BDBCFD}"/>
                  </a:ext>
                </a:extLst>
              </p:cNvPr>
              <p:cNvSpPr/>
              <p:nvPr/>
            </p:nvSpPr>
            <p:spPr>
              <a:xfrm>
                <a:off x="8149310" y="5152906"/>
                <a:ext cx="1090964" cy="532709"/>
              </a:xfrm>
              <a:custGeom>
                <a:avLst/>
                <a:gdLst>
                  <a:gd name="connsiteX0" fmla="*/ 324 w 1090964"/>
                  <a:gd name="connsiteY0" fmla="*/ 513497 h 532709"/>
                  <a:gd name="connsiteX1" fmla="*/ 0 w 1090964"/>
                  <a:gd name="connsiteY1" fmla="*/ 532709 h 532709"/>
                  <a:gd name="connsiteX2" fmla="*/ 721871 w 1090964"/>
                  <a:gd name="connsiteY2" fmla="*/ 532709 h 532709"/>
                  <a:gd name="connsiteX3" fmla="*/ 1090965 w 1090964"/>
                  <a:gd name="connsiteY3" fmla="*/ 163616 h 532709"/>
                  <a:gd name="connsiteX4" fmla="*/ 1090965 w 1090964"/>
                  <a:gd name="connsiteY4" fmla="*/ 163616 h 532709"/>
                  <a:gd name="connsiteX5" fmla="*/ 721690 w 1090964"/>
                  <a:gd name="connsiteY5" fmla="*/ 31847 h 532709"/>
                  <a:gd name="connsiteX6" fmla="*/ 324 w 1090964"/>
                  <a:gd name="connsiteY6" fmla="*/ 513497 h 53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0964" h="532709">
                    <a:moveTo>
                      <a:pt x="324" y="513497"/>
                    </a:moveTo>
                    <a:cubicBezTo>
                      <a:pt x="105" y="519879"/>
                      <a:pt x="0" y="526280"/>
                      <a:pt x="0" y="532709"/>
                    </a:cubicBezTo>
                    <a:lnTo>
                      <a:pt x="721871" y="532709"/>
                    </a:lnTo>
                    <a:cubicBezTo>
                      <a:pt x="925716" y="532709"/>
                      <a:pt x="1090965" y="367460"/>
                      <a:pt x="1090965" y="163616"/>
                    </a:cubicBezTo>
                    <a:lnTo>
                      <a:pt x="1090965" y="163616"/>
                    </a:lnTo>
                    <a:lnTo>
                      <a:pt x="721690" y="31847"/>
                    </a:lnTo>
                    <a:cubicBezTo>
                      <a:pt x="380590" y="-89864"/>
                      <a:pt x="12554" y="151538"/>
                      <a:pt x="324" y="513497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9" name="Graphic 64" descr="A sleeping cat">
                <a:extLst>
                  <a:ext uri="{FF2B5EF4-FFF2-40B4-BE49-F238E27FC236}">
                    <a16:creationId xmlns:a16="http://schemas.microsoft.com/office/drawing/2014/main" id="{826D4ED4-83FC-A628-E983-E6C44A420522}"/>
                  </a:ext>
                </a:extLst>
              </p:cNvPr>
              <p:cNvGrpSpPr/>
              <p:nvPr/>
            </p:nvGrpSpPr>
            <p:grpSpPr>
              <a:xfrm>
                <a:off x="8318379" y="5281880"/>
                <a:ext cx="461428" cy="403745"/>
                <a:chOff x="8318379" y="5281880"/>
                <a:chExt cx="461428" cy="403745"/>
              </a:xfrm>
              <a:solidFill>
                <a:srgbClr val="2F2F2F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BFB4DDF-350E-7B58-4E57-0E00F47E4755}"/>
                    </a:ext>
                  </a:extLst>
                </p:cNvPr>
                <p:cNvSpPr/>
                <p:nvPr/>
              </p:nvSpPr>
              <p:spPr>
                <a:xfrm>
                  <a:off x="8318379" y="5281880"/>
                  <a:ext cx="403745" cy="403745"/>
                </a:xfrm>
                <a:custGeom>
                  <a:avLst/>
                  <a:gdLst>
                    <a:gd name="connsiteX0" fmla="*/ 19050 w 403745"/>
                    <a:gd name="connsiteY0" fmla="*/ 403746 h 403745"/>
                    <a:gd name="connsiteX1" fmla="*/ 0 w 403745"/>
                    <a:gd name="connsiteY1" fmla="*/ 403746 h 403745"/>
                    <a:gd name="connsiteX2" fmla="*/ 403746 w 403745"/>
                    <a:gd name="connsiteY2" fmla="*/ 0 h 403745"/>
                    <a:gd name="connsiteX3" fmla="*/ 403746 w 403745"/>
                    <a:gd name="connsiteY3" fmla="*/ 19050 h 403745"/>
                    <a:gd name="connsiteX4" fmla="*/ 19050 w 403745"/>
                    <a:gd name="connsiteY4" fmla="*/ 403746 h 40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745" h="403745">
                      <a:moveTo>
                        <a:pt x="19050" y="403746"/>
                      </a:moveTo>
                      <a:lnTo>
                        <a:pt x="0" y="403746"/>
                      </a:lnTo>
                      <a:cubicBezTo>
                        <a:pt x="0" y="181118"/>
                        <a:pt x="181118" y="0"/>
                        <a:pt x="403746" y="0"/>
                      </a:cubicBezTo>
                      <a:lnTo>
                        <a:pt x="403746" y="19050"/>
                      </a:lnTo>
                      <a:cubicBezTo>
                        <a:pt x="191624" y="19040"/>
                        <a:pt x="19050" y="191624"/>
                        <a:pt x="19050" y="403746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A0EB5559-6ADC-0BC1-A178-213A95E79567}"/>
                    </a:ext>
                  </a:extLst>
                </p:cNvPr>
                <p:cNvSpPr/>
                <p:nvPr/>
              </p:nvSpPr>
              <p:spPr>
                <a:xfrm>
                  <a:off x="8484809" y="5390626"/>
                  <a:ext cx="294998" cy="294998"/>
                </a:xfrm>
                <a:custGeom>
                  <a:avLst/>
                  <a:gdLst>
                    <a:gd name="connsiteX0" fmla="*/ 19050 w 294998"/>
                    <a:gd name="connsiteY0" fmla="*/ 294999 h 294998"/>
                    <a:gd name="connsiteX1" fmla="*/ 0 w 294998"/>
                    <a:gd name="connsiteY1" fmla="*/ 294999 h 294998"/>
                    <a:gd name="connsiteX2" fmla="*/ 294999 w 294998"/>
                    <a:gd name="connsiteY2" fmla="*/ 0 h 294998"/>
                    <a:gd name="connsiteX3" fmla="*/ 294999 w 294998"/>
                    <a:gd name="connsiteY3" fmla="*/ 19050 h 294998"/>
                    <a:gd name="connsiteX4" fmla="*/ 19050 w 294998"/>
                    <a:gd name="connsiteY4" fmla="*/ 294999 h 29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4998" h="294998">
                      <a:moveTo>
                        <a:pt x="19050" y="294999"/>
                      </a:moveTo>
                      <a:lnTo>
                        <a:pt x="0" y="294999"/>
                      </a:lnTo>
                      <a:cubicBezTo>
                        <a:pt x="0" y="132340"/>
                        <a:pt x="132331" y="0"/>
                        <a:pt x="294999" y="0"/>
                      </a:cubicBezTo>
                      <a:lnTo>
                        <a:pt x="294999" y="19050"/>
                      </a:lnTo>
                      <a:cubicBezTo>
                        <a:pt x="142837" y="19050"/>
                        <a:pt x="19050" y="142837"/>
                        <a:pt x="19050" y="29499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aphic 64" descr="A sleeping cat">
              <a:extLst>
                <a:ext uri="{FF2B5EF4-FFF2-40B4-BE49-F238E27FC236}">
                  <a16:creationId xmlns:a16="http://schemas.microsoft.com/office/drawing/2014/main" id="{E8FA7CE8-BA08-0FC7-25A0-147514647431}"/>
                </a:ext>
              </a:extLst>
            </p:cNvPr>
            <p:cNvGrpSpPr/>
            <p:nvPr/>
          </p:nvGrpSpPr>
          <p:grpSpPr>
            <a:xfrm>
              <a:off x="8871448" y="4535462"/>
              <a:ext cx="1616851" cy="1144782"/>
              <a:chOff x="8871448" y="4535462"/>
              <a:chExt cx="1616851" cy="1144782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51EA92B-95C1-FB68-B437-EE2F571C8A94}"/>
                  </a:ext>
                </a:extLst>
              </p:cNvPr>
              <p:cNvSpPr/>
              <p:nvPr/>
            </p:nvSpPr>
            <p:spPr>
              <a:xfrm>
                <a:off x="9002799" y="4875969"/>
                <a:ext cx="1485501" cy="804275"/>
              </a:xfrm>
              <a:custGeom>
                <a:avLst/>
                <a:gdLst>
                  <a:gd name="connsiteX0" fmla="*/ 171049 w 1485501"/>
                  <a:gd name="connsiteY0" fmla="*/ 50276 h 804275"/>
                  <a:gd name="connsiteX1" fmla="*/ 636221 w 1485501"/>
                  <a:gd name="connsiteY1" fmla="*/ 91100 h 804275"/>
                  <a:gd name="connsiteX2" fmla="*/ 1014469 w 1485501"/>
                  <a:gd name="connsiteY2" fmla="*/ 233537 h 804275"/>
                  <a:gd name="connsiteX3" fmla="*/ 1224390 w 1485501"/>
                  <a:gd name="connsiteY3" fmla="*/ 233537 h 804275"/>
                  <a:gd name="connsiteX4" fmla="*/ 1485499 w 1485501"/>
                  <a:gd name="connsiteY4" fmla="*/ 493731 h 804275"/>
                  <a:gd name="connsiteX5" fmla="*/ 1485499 w 1485501"/>
                  <a:gd name="connsiteY5" fmla="*/ 493731 h 804275"/>
                  <a:gd name="connsiteX6" fmla="*/ 1175279 w 1485501"/>
                  <a:gd name="connsiteY6" fmla="*/ 804275 h 804275"/>
                  <a:gd name="connsiteX7" fmla="*/ 447293 w 1485501"/>
                  <a:gd name="connsiteY7" fmla="*/ 802494 h 804275"/>
                  <a:gd name="connsiteX8" fmla="*/ 47519 w 1485501"/>
                  <a:gd name="connsiteY8" fmla="*/ 647541 h 804275"/>
                  <a:gd name="connsiteX9" fmla="*/ 171049 w 1485501"/>
                  <a:gd name="connsiteY9" fmla="*/ 50276 h 80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5501" h="804275">
                    <a:moveTo>
                      <a:pt x="171049" y="50276"/>
                    </a:moveTo>
                    <a:cubicBezTo>
                      <a:pt x="344375" y="-61148"/>
                      <a:pt x="536809" y="40113"/>
                      <a:pt x="636221" y="91100"/>
                    </a:cubicBezTo>
                    <a:cubicBezTo>
                      <a:pt x="737244" y="179711"/>
                      <a:pt x="869536" y="233537"/>
                      <a:pt x="1014469" y="233537"/>
                    </a:cubicBezTo>
                    <a:lnTo>
                      <a:pt x="1224390" y="233537"/>
                    </a:lnTo>
                    <a:cubicBezTo>
                      <a:pt x="1368237" y="233537"/>
                      <a:pt x="1484994" y="349885"/>
                      <a:pt x="1485499" y="493731"/>
                    </a:cubicBezTo>
                    <a:lnTo>
                      <a:pt x="1485499" y="493731"/>
                    </a:lnTo>
                    <a:cubicBezTo>
                      <a:pt x="1486099" y="665362"/>
                      <a:pt x="1346910" y="804694"/>
                      <a:pt x="1175279" y="804275"/>
                    </a:cubicBezTo>
                    <a:lnTo>
                      <a:pt x="447293" y="802494"/>
                    </a:lnTo>
                    <a:cubicBezTo>
                      <a:pt x="291760" y="802494"/>
                      <a:pt x="151199" y="744134"/>
                      <a:pt x="47519" y="647541"/>
                    </a:cubicBezTo>
                    <a:cubicBezTo>
                      <a:pt x="-42311" y="464290"/>
                      <a:pt x="-6754" y="164576"/>
                      <a:pt x="171049" y="50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CF740E-639C-0628-6F81-67DCE81F87D5}"/>
                  </a:ext>
                </a:extLst>
              </p:cNvPr>
              <p:cNvSpPr/>
              <p:nvPr/>
            </p:nvSpPr>
            <p:spPr>
              <a:xfrm>
                <a:off x="8871448" y="4535462"/>
                <a:ext cx="767572" cy="988037"/>
              </a:xfrm>
              <a:custGeom>
                <a:avLst/>
                <a:gdLst>
                  <a:gd name="connsiteX0" fmla="*/ 130816 w 767572"/>
                  <a:gd name="connsiteY0" fmla="*/ 207788 h 988037"/>
                  <a:gd name="connsiteX1" fmla="*/ 314211 w 767572"/>
                  <a:gd name="connsiteY1" fmla="*/ 61341 h 988037"/>
                  <a:gd name="connsiteX2" fmla="*/ 571786 w 767572"/>
                  <a:gd name="connsiteY2" fmla="*/ 0 h 988037"/>
                  <a:gd name="connsiteX3" fmla="*/ 767572 w 767572"/>
                  <a:gd name="connsiteY3" fmla="*/ 431597 h 988037"/>
                  <a:gd name="connsiteX4" fmla="*/ 560661 w 767572"/>
                  <a:gd name="connsiteY4" fmla="*/ 478784 h 988037"/>
                  <a:gd name="connsiteX5" fmla="*/ 512845 w 767572"/>
                  <a:gd name="connsiteY5" fmla="*/ 476393 h 988037"/>
                  <a:gd name="connsiteX6" fmla="*/ 513036 w 767572"/>
                  <a:gd name="connsiteY6" fmla="*/ 483546 h 988037"/>
                  <a:gd name="connsiteX7" fmla="*/ 178870 w 767572"/>
                  <a:gd name="connsiteY7" fmla="*/ 988038 h 988037"/>
                  <a:gd name="connsiteX8" fmla="*/ 172 w 767572"/>
                  <a:gd name="connsiteY8" fmla="*/ 580682 h 988037"/>
                  <a:gd name="connsiteX9" fmla="*/ 0 w 767572"/>
                  <a:gd name="connsiteY9" fmla="*/ 580682 h 988037"/>
                  <a:gd name="connsiteX10" fmla="*/ 0 w 767572"/>
                  <a:gd name="connsiteY10" fmla="*/ 571767 h 988037"/>
                  <a:gd name="connsiteX11" fmla="*/ 130816 w 767572"/>
                  <a:gd name="connsiteY11" fmla="*/ 207788 h 98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7572" h="988037">
                    <a:moveTo>
                      <a:pt x="130816" y="207788"/>
                    </a:moveTo>
                    <a:cubicBezTo>
                      <a:pt x="180927" y="147161"/>
                      <a:pt x="243364" y="97165"/>
                      <a:pt x="314211" y="61341"/>
                    </a:cubicBezTo>
                    <a:cubicBezTo>
                      <a:pt x="391639" y="22193"/>
                      <a:pt x="479098" y="0"/>
                      <a:pt x="571786" y="0"/>
                    </a:cubicBezTo>
                    <a:cubicBezTo>
                      <a:pt x="571786" y="172098"/>
                      <a:pt x="647614" y="326393"/>
                      <a:pt x="767572" y="431597"/>
                    </a:cubicBezTo>
                    <a:cubicBezTo>
                      <a:pt x="705002" y="461829"/>
                      <a:pt x="634813" y="478784"/>
                      <a:pt x="560661" y="478784"/>
                    </a:cubicBezTo>
                    <a:cubicBezTo>
                      <a:pt x="544525" y="478784"/>
                      <a:pt x="528581" y="477965"/>
                      <a:pt x="512845" y="476393"/>
                    </a:cubicBezTo>
                    <a:cubicBezTo>
                      <a:pt x="512883" y="478784"/>
                      <a:pt x="513036" y="481146"/>
                      <a:pt x="513036" y="483546"/>
                    </a:cubicBezTo>
                    <a:cubicBezTo>
                      <a:pt x="513036" y="710270"/>
                      <a:pt x="375256" y="904818"/>
                      <a:pt x="178870" y="988038"/>
                    </a:cubicBezTo>
                    <a:cubicBezTo>
                      <a:pt x="70152" y="886739"/>
                      <a:pt x="2010" y="743369"/>
                      <a:pt x="172" y="580682"/>
                    </a:cubicBezTo>
                    <a:lnTo>
                      <a:pt x="0" y="580682"/>
                    </a:lnTo>
                    <a:lnTo>
                      <a:pt x="0" y="571767"/>
                    </a:lnTo>
                    <a:cubicBezTo>
                      <a:pt x="10" y="433492"/>
                      <a:pt x="49111" y="306676"/>
                      <a:pt x="130816" y="207788"/>
                    </a:cubicBez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9DC7CAA-2F41-00D4-F435-FFADB3B7237F}"/>
                  </a:ext>
                </a:extLst>
              </p:cNvPr>
              <p:cNvSpPr/>
              <p:nvPr/>
            </p:nvSpPr>
            <p:spPr>
              <a:xfrm>
                <a:off x="9702923" y="5026562"/>
                <a:ext cx="473468" cy="168668"/>
              </a:xfrm>
              <a:custGeom>
                <a:avLst/>
                <a:gdLst>
                  <a:gd name="connsiteX0" fmla="*/ 473459 w 473468"/>
                  <a:gd name="connsiteY0" fmla="*/ 168669 h 168668"/>
                  <a:gd name="connsiteX1" fmla="*/ 0 w 473468"/>
                  <a:gd name="connsiteY1" fmla="*/ 13478 h 168668"/>
                  <a:gd name="connsiteX2" fmla="*/ 13468 w 473468"/>
                  <a:gd name="connsiteY2" fmla="*/ 0 h 168668"/>
                  <a:gd name="connsiteX3" fmla="*/ 473469 w 473468"/>
                  <a:gd name="connsiteY3" fmla="*/ 149619 h 168668"/>
                  <a:gd name="connsiteX4" fmla="*/ 473469 w 473468"/>
                  <a:gd name="connsiteY4" fmla="*/ 168669 h 168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468" h="168668">
                    <a:moveTo>
                      <a:pt x="473459" y="168669"/>
                    </a:moveTo>
                    <a:cubicBezTo>
                      <a:pt x="158810" y="168669"/>
                      <a:pt x="6334" y="19821"/>
                      <a:pt x="0" y="13478"/>
                    </a:cubicBezTo>
                    <a:lnTo>
                      <a:pt x="13468" y="0"/>
                    </a:lnTo>
                    <a:cubicBezTo>
                      <a:pt x="14973" y="1495"/>
                      <a:pt x="167221" y="149619"/>
                      <a:pt x="473469" y="149619"/>
                    </a:cubicBezTo>
                    <a:lnTo>
                      <a:pt x="473469" y="168669"/>
                    </a:ln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F2AEDD7-17B2-4BB2-C475-9DC22CEED4D1}"/>
              </a:ext>
            </a:extLst>
          </p:cNvPr>
          <p:cNvSpPr/>
          <p:nvPr/>
        </p:nvSpPr>
        <p:spPr>
          <a:xfrm>
            <a:off x="7950208" y="2679766"/>
            <a:ext cx="3422642" cy="1766119"/>
          </a:xfrm>
          <a:prstGeom prst="cloudCallout">
            <a:avLst>
              <a:gd name="adj1" fmla="val -37009"/>
              <a:gd name="adj2" fmla="val 7157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Full duplex </a:t>
            </a:r>
            <a:r>
              <a:rPr lang="en-US" sz="1400" dirty="0"/>
              <a:t>means that transmission and reception can happen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54189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D19B0-1AEB-572A-260A-580C1EB9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A9036-81D7-23AA-715F-503CC3C9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54</a:t>
            </a:fld>
            <a:endParaRPr lang="en-US"/>
          </a:p>
        </p:txBody>
      </p:sp>
      <p:pic>
        <p:nvPicPr>
          <p:cNvPr id="15" name="Graphic 14" descr="Jungle with plants and trees">
            <a:extLst>
              <a:ext uri="{FF2B5EF4-FFF2-40B4-BE49-F238E27FC236}">
                <a16:creationId xmlns:a16="http://schemas.microsoft.com/office/drawing/2014/main" id="{066DEF32-9041-5444-D47C-6C47FDB3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55726C2-34C7-C342-78D5-A77DC5497E84}"/>
              </a:ext>
            </a:extLst>
          </p:cNvPr>
          <p:cNvGrpSpPr/>
          <p:nvPr/>
        </p:nvGrpSpPr>
        <p:grpSpPr>
          <a:xfrm flipH="1">
            <a:off x="5006380" y="1307995"/>
            <a:ext cx="2026324" cy="1798512"/>
            <a:chOff x="3251268" y="3387502"/>
            <a:chExt cx="2026324" cy="1798512"/>
          </a:xfrm>
        </p:grpSpPr>
        <p:pic>
          <p:nvPicPr>
            <p:cNvPr id="17" name="Graphic 16" descr="A cloud though bubble">
              <a:extLst>
                <a:ext uri="{FF2B5EF4-FFF2-40B4-BE49-F238E27FC236}">
                  <a16:creationId xmlns:a16="http://schemas.microsoft.com/office/drawing/2014/main" id="{331404D0-02CB-63DC-2E1D-896CD008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1268" y="3387502"/>
              <a:ext cx="2026324" cy="17985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2FD380-9A00-6ED3-F7C6-1C9E479E6EBD}"/>
                </a:ext>
              </a:extLst>
            </p:cNvPr>
            <p:cNvSpPr txBox="1"/>
            <p:nvPr/>
          </p:nvSpPr>
          <p:spPr>
            <a:xfrm>
              <a:off x="3684509" y="3928947"/>
              <a:ext cx="1159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</a:rPr>
                <a:t>What?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4DBBAE-3D8B-8E05-BC09-017BCD3AFA71}"/>
              </a:ext>
            </a:extLst>
          </p:cNvPr>
          <p:cNvGrpSpPr/>
          <p:nvPr/>
        </p:nvGrpSpPr>
        <p:grpSpPr>
          <a:xfrm flipH="1">
            <a:off x="5927804" y="2438481"/>
            <a:ext cx="2209800" cy="4285624"/>
            <a:chOff x="4287589" y="971464"/>
            <a:chExt cx="2209800" cy="4285624"/>
          </a:xfrm>
        </p:grpSpPr>
        <p:pic>
          <p:nvPicPr>
            <p:cNvPr id="12" name="Graphic 11" descr="A man lifting his hand">
              <a:extLst>
                <a:ext uri="{FF2B5EF4-FFF2-40B4-BE49-F238E27FC236}">
                  <a16:creationId xmlns:a16="http://schemas.microsoft.com/office/drawing/2014/main" id="{D3B779DA-83D0-B301-CBF5-3204315BD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87589" y="1447088"/>
              <a:ext cx="2209800" cy="3810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D07196-0DEE-3CDA-8973-00A2746234DE}"/>
                </a:ext>
              </a:extLst>
            </p:cNvPr>
            <p:cNvGrpSpPr/>
            <p:nvPr/>
          </p:nvGrpSpPr>
          <p:grpSpPr>
            <a:xfrm>
              <a:off x="4706689" y="971464"/>
              <a:ext cx="685800" cy="685800"/>
              <a:chOff x="7979728" y="3236100"/>
              <a:chExt cx="685800" cy="685800"/>
            </a:xfrm>
          </p:grpSpPr>
          <p:pic>
            <p:nvPicPr>
              <p:cNvPr id="7" name="Graphic 6" descr="Elderly man with sideburns">
                <a:extLst>
                  <a:ext uri="{FF2B5EF4-FFF2-40B4-BE49-F238E27FC236}">
                    <a16:creationId xmlns:a16="http://schemas.microsoft.com/office/drawing/2014/main" id="{55D4D392-68A2-9245-7417-095FAD9AC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979728" y="3236100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9" name="Graphic 8" descr="A confused face">
                <a:extLst>
                  <a:ext uri="{FF2B5EF4-FFF2-40B4-BE49-F238E27FC236}">
                    <a16:creationId xmlns:a16="http://schemas.microsoft.com/office/drawing/2014/main" id="{1F0EDC85-567D-8F00-BFD6-461E4A181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251862" y="3428999"/>
                <a:ext cx="304800" cy="381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836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182C-1994-F28F-9773-DF80E6C9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 err="1"/>
              <a:t>WebSockets</a:t>
            </a:r>
            <a:r>
              <a:rPr lang="en-US" dirty="0"/>
              <a:t> – Easy to abstract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5658952-231E-E9E9-B34E-CE957CD2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797" y="953589"/>
            <a:ext cx="8478404" cy="55336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8848-BCB8-51ED-9CCA-471595AE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EA3A6-22DF-78C0-D139-EE8E48A8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88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182C-1994-F28F-9773-DF80E6C9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 err="1"/>
              <a:t>WebSockets</a:t>
            </a:r>
            <a:r>
              <a:rPr lang="en-US" dirty="0"/>
              <a:t> – Easy to abstract – TCP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635E819-8F0C-C903-E722-A0C2C8011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100" y="953589"/>
            <a:ext cx="6883799" cy="55336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8848-BCB8-51ED-9CCA-471595AE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EA3A6-22DF-78C0-D139-EE8E48A8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8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DFD027-ADED-F01D-E257-EFFE438A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BD42B-4B13-0C43-A4F2-2B874E16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F281DD-BACA-DE44-D5C4-E1B1D54B4554}"/>
              </a:ext>
            </a:extLst>
          </p:cNvPr>
          <p:cNvGrpSpPr/>
          <p:nvPr/>
        </p:nvGrpSpPr>
        <p:grpSpPr>
          <a:xfrm rot="17100000">
            <a:off x="-436013" y="1001638"/>
            <a:ext cx="3571875" cy="838200"/>
            <a:chOff x="8788059" y="702535"/>
            <a:chExt cx="3571875" cy="838200"/>
          </a:xfrm>
        </p:grpSpPr>
        <p:pic>
          <p:nvPicPr>
            <p:cNvPr id="6" name="Graphic 5" descr="Long folded ribbon banner">
              <a:extLst>
                <a:ext uri="{FF2B5EF4-FFF2-40B4-BE49-F238E27FC236}">
                  <a16:creationId xmlns:a16="http://schemas.microsoft.com/office/drawing/2014/main" id="{F05E70BD-E823-EAD0-E8DF-025BBEAC7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0000">
              <a:off x="8788059" y="702535"/>
              <a:ext cx="3571875" cy="838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FFB01D-F7F4-2ED1-80B6-269F65011FA7}"/>
                </a:ext>
              </a:extLst>
            </p:cNvPr>
            <p:cNvSpPr txBox="1"/>
            <p:nvPr/>
          </p:nvSpPr>
          <p:spPr>
            <a:xfrm rot="1800000">
              <a:off x="10060817" y="999703"/>
              <a:ext cx="821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DEMO</a:t>
              </a:r>
            </a:p>
          </p:txBody>
        </p:sp>
      </p:grpSp>
      <p:pic>
        <p:nvPicPr>
          <p:cNvPr id="9" name="Graphic 8" descr="Classroom with whiteboard and alphabet">
            <a:extLst>
              <a:ext uri="{FF2B5EF4-FFF2-40B4-BE49-F238E27FC236}">
                <a16:creationId xmlns:a16="http://schemas.microsoft.com/office/drawing/2014/main" id="{875458BB-E7E6-C9B9-C918-2A0A62EF1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5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pic>
        <p:nvPicPr>
          <p:cNvPr id="14" name="Picture 1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C676E97A-2A2C-6055-752C-5752043A3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1832315"/>
            <a:ext cx="11443063" cy="3776209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2A6AF4-0BE6-6CBD-64AB-E4630ABCB92A}"/>
              </a:ext>
            </a:extLst>
          </p:cNvPr>
          <p:cNvCxnSpPr>
            <a:cxnSpLocks/>
          </p:cNvCxnSpPr>
          <p:nvPr/>
        </p:nvCxnSpPr>
        <p:spPr>
          <a:xfrm>
            <a:off x="1330159" y="3312422"/>
            <a:ext cx="9806124" cy="0"/>
          </a:xfrm>
          <a:prstGeom prst="line">
            <a:avLst/>
          </a:prstGeom>
          <a:ln w="3175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2FF901-9E87-AF7E-D453-02C339339861}"/>
              </a:ext>
            </a:extLst>
          </p:cNvPr>
          <p:cNvCxnSpPr>
            <a:cxnSpLocks/>
          </p:cNvCxnSpPr>
          <p:nvPr/>
        </p:nvCxnSpPr>
        <p:spPr>
          <a:xfrm>
            <a:off x="1330159" y="4731230"/>
            <a:ext cx="7813841" cy="0"/>
          </a:xfrm>
          <a:prstGeom prst="line">
            <a:avLst/>
          </a:prstGeom>
          <a:ln w="3175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84697E-36CE-EBB4-50AE-AE0B22CD29BE}"/>
              </a:ext>
            </a:extLst>
          </p:cNvPr>
          <p:cNvCxnSpPr>
            <a:cxnSpLocks/>
          </p:cNvCxnSpPr>
          <p:nvPr/>
        </p:nvCxnSpPr>
        <p:spPr>
          <a:xfrm>
            <a:off x="1330159" y="5197654"/>
            <a:ext cx="5889791" cy="0"/>
          </a:xfrm>
          <a:prstGeom prst="line">
            <a:avLst/>
          </a:prstGeom>
          <a:ln w="31750"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102424"/>
              <a:ext cx="3623416" cy="190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Import </a:t>
              </a:r>
              <a:r>
                <a:rPr lang="en-US" dirty="0" err="1"/>
                <a:t>createServer</a:t>
              </a:r>
              <a:r>
                <a:rPr lang="en-US" dirty="0"/>
                <a:t>-Function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Use </a:t>
              </a:r>
              <a:r>
                <a:rPr lang="en-US" dirty="0" err="1"/>
                <a:t>createServer</a:t>
              </a:r>
              <a:r>
                <a:rPr lang="en-US" dirty="0"/>
                <a:t>-Function to create a server</a:t>
              </a:r>
            </a:p>
            <a:p>
              <a:pPr marL="342900" indent="-342900">
                <a:buFont typeface="+mj-lt"/>
                <a:buAutoNum type="arabicPeriod" startAt="4"/>
              </a:pPr>
              <a:endParaRPr lang="en-US" dirty="0"/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Pass the new server to </a:t>
              </a:r>
              <a:r>
                <a:rPr lang="en-US" dirty="0" err="1"/>
                <a:t>socketConnection</a:t>
              </a:r>
              <a:endParaRPr lang="en-US" dirty="0"/>
            </a:p>
          </p:txBody>
        </p:sp>
      </p:grpSp>
      <p:pic>
        <p:nvPicPr>
          <p:cNvPr id="4" name="Picture 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1064D20C-614B-EF85-D3BB-1920C1DA3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31" y="2600217"/>
            <a:ext cx="6286379" cy="2074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308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FA6C-608D-D7C7-D9F6-C162AA8B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F3F06-312F-BFAD-123C-865202EEC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why? And how?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23221-BC3B-5889-F2E1-C71D886B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AA804-6800-62F5-47F0-745BF617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23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83F6B8DE-C239-51A0-F64B-98EEE655D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74" y="953589"/>
            <a:ext cx="7117251" cy="55336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2EF2B-8B18-129D-1E2E-C819F3BD0442}"/>
              </a:ext>
            </a:extLst>
          </p:cNvPr>
          <p:cNvCxnSpPr>
            <a:cxnSpLocks/>
          </p:cNvCxnSpPr>
          <p:nvPr/>
        </p:nvCxnSpPr>
        <p:spPr>
          <a:xfrm>
            <a:off x="3267601" y="1912661"/>
            <a:ext cx="527603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98FE60-5B1A-0545-9511-367B648B35FD}"/>
              </a:ext>
            </a:extLst>
          </p:cNvPr>
          <p:cNvSpPr/>
          <p:nvPr/>
        </p:nvSpPr>
        <p:spPr>
          <a:xfrm>
            <a:off x="3737873" y="3188514"/>
            <a:ext cx="5539691" cy="1571492"/>
          </a:xfrm>
          <a:prstGeom prst="round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B1E7FA-B023-9FD2-16C5-B4720B7F1DF0}"/>
              </a:ext>
            </a:extLst>
          </p:cNvPr>
          <p:cNvCxnSpPr>
            <a:cxnSpLocks/>
          </p:cNvCxnSpPr>
          <p:nvPr/>
        </p:nvCxnSpPr>
        <p:spPr>
          <a:xfrm>
            <a:off x="3574114" y="3147373"/>
            <a:ext cx="343286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102424"/>
              <a:ext cx="3623416" cy="1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Import Server from socket.io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 startAt="3"/>
              </a:pPr>
              <a:r>
                <a:rPr lang="en-US" dirty="0"/>
                <a:t>Initialize global io variable</a:t>
              </a:r>
            </a:p>
            <a:p>
              <a:pPr marL="342900" indent="-342900">
                <a:buFont typeface="+mj-lt"/>
                <a:buAutoNum type="arabicPeriod" startAt="4"/>
              </a:pPr>
              <a:endParaRPr lang="en-US" dirty="0"/>
            </a:p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Store new socket server with </a:t>
              </a:r>
              <a:r>
                <a:rPr lang="en-US" dirty="0" err="1"/>
                <a:t>cors</a:t>
              </a:r>
              <a:r>
                <a:rPr lang="en-US" dirty="0"/>
                <a:t> configuration in io variable</a:t>
              </a:r>
            </a:p>
          </p:txBody>
        </p:sp>
      </p:grpSp>
      <p:pic>
        <p:nvPicPr>
          <p:cNvPr id="3" name="Picture 2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A4B074E7-0646-36D9-3D07-4CC173C37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91" y="1317297"/>
            <a:ext cx="5968289" cy="4640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831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9B10EEBC-EB0F-1224-B13F-ADEEF97D6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04" y="953589"/>
            <a:ext cx="7528791" cy="553366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980432-A538-52D6-566D-69DD9AA4CD3B}"/>
              </a:ext>
            </a:extLst>
          </p:cNvPr>
          <p:cNvCxnSpPr>
            <a:cxnSpLocks/>
          </p:cNvCxnSpPr>
          <p:nvPr/>
        </p:nvCxnSpPr>
        <p:spPr>
          <a:xfrm>
            <a:off x="2846895" y="2129279"/>
            <a:ext cx="444945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6F5EE-3982-A106-481E-FD5CF838D645}"/>
              </a:ext>
            </a:extLst>
          </p:cNvPr>
          <p:cNvCxnSpPr>
            <a:cxnSpLocks/>
          </p:cNvCxnSpPr>
          <p:nvPr/>
        </p:nvCxnSpPr>
        <p:spPr>
          <a:xfrm>
            <a:off x="3071214" y="3052241"/>
            <a:ext cx="105899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5AB0A5-5B3D-1400-04C8-3A766F251858}"/>
              </a:ext>
            </a:extLst>
          </p:cNvPr>
          <p:cNvCxnSpPr>
            <a:cxnSpLocks/>
          </p:cNvCxnSpPr>
          <p:nvPr/>
        </p:nvCxnSpPr>
        <p:spPr>
          <a:xfrm>
            <a:off x="4251029" y="3052241"/>
            <a:ext cx="105899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3B1E40-2E89-D885-4703-FF37F547C3E1}"/>
              </a:ext>
            </a:extLst>
          </p:cNvPr>
          <p:cNvCxnSpPr>
            <a:cxnSpLocks/>
          </p:cNvCxnSpPr>
          <p:nvPr/>
        </p:nvCxnSpPr>
        <p:spPr>
          <a:xfrm>
            <a:off x="3287730" y="3533414"/>
            <a:ext cx="342129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5A32B9-AFDB-6DEE-A0C5-2DBE9BA93A2E}"/>
              </a:ext>
            </a:extLst>
          </p:cNvPr>
          <p:cNvSpPr/>
          <p:nvPr/>
        </p:nvSpPr>
        <p:spPr>
          <a:xfrm>
            <a:off x="3071214" y="2355929"/>
            <a:ext cx="6402724" cy="272602"/>
          </a:xfrm>
          <a:prstGeom prst="round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102424"/>
              <a:ext cx="362341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On the ‘connection’ event execute the following async function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For each connected socket, sent an interval to trigger the </a:t>
              </a:r>
              <a:r>
                <a:rPr lang="en-US" dirty="0" err="1"/>
                <a:t>sendData</a:t>
              </a:r>
              <a:r>
                <a:rPr lang="en-US" dirty="0"/>
                <a:t> function</a:t>
              </a:r>
            </a:p>
            <a:p>
              <a:pPr marL="342900" indent="-342900">
                <a:buFont typeface="+mj-lt"/>
                <a:buAutoNum type="arabicPeriod" startAt="4"/>
              </a:pPr>
              <a:endParaRPr lang="en-US" dirty="0"/>
            </a:p>
            <a:p>
              <a:pPr marL="342900" indent="-342900">
                <a:buFont typeface="+mj-lt"/>
                <a:buAutoNum type="arabicPeriod" startAt="7"/>
              </a:pPr>
              <a:r>
                <a:rPr lang="en-US" dirty="0"/>
                <a:t>On the socket event ‘</a:t>
              </a:r>
              <a:r>
                <a:rPr lang="en-US" dirty="0" err="1"/>
                <a:t>getNews</a:t>
              </a:r>
              <a:r>
                <a:rPr lang="en-US" dirty="0"/>
                <a:t>’, trigger a function that emits a socket event with data</a:t>
              </a:r>
            </a:p>
          </p:txBody>
        </p:sp>
      </p:grpSp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C19E1FDF-4DFD-66FA-0AAB-CC3774D8E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47" y="1261463"/>
            <a:ext cx="6465323" cy="4752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6595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28455E-D460-742C-21C1-7E213B6AC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56" y="953589"/>
            <a:ext cx="9379087" cy="553366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B0E37307-7221-50D0-9741-E875CE33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438" y="1473485"/>
            <a:ext cx="2957245" cy="29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385093"/>
              <a:ext cx="3623416" cy="190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This must return a call-back function wrapped in a Promise, because </a:t>
              </a:r>
              <a:r>
                <a:rPr lang="en-US" dirty="0" err="1"/>
                <a:t>setIntervall</a:t>
              </a:r>
              <a:r>
                <a:rPr lang="en-US" dirty="0"/>
                <a:t> requires a Promise</a:t>
              </a:r>
            </a:p>
            <a:p>
              <a:pPr marL="342900" indent="-342900">
                <a:buFont typeface="+mj-lt"/>
                <a:buAutoNum type="arabicPeriod" startAt="2"/>
              </a:pPr>
              <a:endParaRPr lang="en-US" dirty="0"/>
            </a:p>
            <a:p>
              <a:pPr marL="342900" indent="-342900">
                <a:buFont typeface="+mj-lt"/>
                <a:buAutoNum type="arabicPeriod" startAt="5"/>
              </a:pPr>
              <a:r>
                <a:rPr lang="en-US" dirty="0" err="1"/>
                <a:t>newsFetch</a:t>
              </a:r>
              <a:r>
                <a:rPr lang="en-US" dirty="0"/>
                <a:t>() is a function that gets some Data from somewhere</a:t>
              </a:r>
            </a:p>
          </p:txBody>
        </p:sp>
      </p:grp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2F67EE3-0A54-EC1D-8651-F0F2CF8A5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69" y="1887776"/>
            <a:ext cx="5931162" cy="3499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9519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Front-End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72CBDA4-9EC8-B7F1-1993-F82DA7B0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2762064"/>
            <a:ext cx="11443063" cy="191671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93469D-10CE-267E-8EAC-87CE9C2225DA}"/>
              </a:ext>
            </a:extLst>
          </p:cNvPr>
          <p:cNvCxnSpPr>
            <a:cxnSpLocks/>
          </p:cNvCxnSpPr>
          <p:nvPr/>
        </p:nvCxnSpPr>
        <p:spPr>
          <a:xfrm>
            <a:off x="819965" y="3515430"/>
            <a:ext cx="459451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73804E-176D-0670-076C-D33A2A1D8DFC}"/>
              </a:ext>
            </a:extLst>
          </p:cNvPr>
          <p:cNvCxnSpPr>
            <a:cxnSpLocks/>
          </p:cNvCxnSpPr>
          <p:nvPr/>
        </p:nvCxnSpPr>
        <p:spPr>
          <a:xfrm>
            <a:off x="2280103" y="3997463"/>
            <a:ext cx="2476832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41E3FE-8CA1-DDA8-5765-AE29246319BC}"/>
              </a:ext>
            </a:extLst>
          </p:cNvPr>
          <p:cNvCxnSpPr>
            <a:cxnSpLocks/>
          </p:cNvCxnSpPr>
          <p:nvPr/>
        </p:nvCxnSpPr>
        <p:spPr>
          <a:xfrm>
            <a:off x="5329816" y="3997463"/>
            <a:ext cx="611559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E7A95E-9F2D-2D3A-03DB-47D17C954A37}"/>
              </a:ext>
            </a:extLst>
          </p:cNvPr>
          <p:cNvCxnSpPr>
            <a:cxnSpLocks/>
          </p:cNvCxnSpPr>
          <p:nvPr/>
        </p:nvCxnSpPr>
        <p:spPr>
          <a:xfrm>
            <a:off x="819965" y="4479489"/>
            <a:ext cx="360819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385093"/>
              <a:ext cx="3623416" cy="138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Import the server of the </a:t>
              </a:r>
              <a:r>
                <a:rPr lang="en-US" dirty="0">
                  <a:solidFill>
                    <a:schemeClr val="accent5"/>
                  </a:solidFill>
                </a:rPr>
                <a:t>client version </a:t>
              </a:r>
              <a:r>
                <a:rPr lang="en-US" dirty="0"/>
                <a:t>of socket.io</a:t>
              </a:r>
            </a:p>
            <a:p>
              <a:pPr marL="342900" indent="-342900">
                <a:buFont typeface="+mj-lt"/>
                <a:buAutoNum type="arabicPeriod" startAt="2"/>
              </a:pPr>
              <a:endParaRPr lang="en-US" dirty="0">
                <a:solidFill>
                  <a:schemeClr val="accent5"/>
                </a:solidFill>
              </a:endParaRPr>
            </a:p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Pass the URL of the backend to the imported server object</a:t>
              </a:r>
            </a:p>
          </p:txBody>
        </p:sp>
      </p:grp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D142BA8-CC17-BEC3-C644-CAC9ABC11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23" y="3130346"/>
            <a:ext cx="6055208" cy="1014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1182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Front-End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AD3DD5E-EEE2-7933-3413-AD071E7B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2018265"/>
            <a:ext cx="11443063" cy="340431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DCE53-4554-79FE-4AD4-BBC6F2EE5273}"/>
              </a:ext>
            </a:extLst>
          </p:cNvPr>
          <p:cNvCxnSpPr>
            <a:cxnSpLocks/>
          </p:cNvCxnSpPr>
          <p:nvPr/>
        </p:nvCxnSpPr>
        <p:spPr>
          <a:xfrm>
            <a:off x="972365" y="2982030"/>
            <a:ext cx="708578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101A3C-3725-7DDE-63BC-FB57B4D75C46}"/>
              </a:ext>
            </a:extLst>
          </p:cNvPr>
          <p:cNvCxnSpPr>
            <a:cxnSpLocks/>
          </p:cNvCxnSpPr>
          <p:nvPr/>
        </p:nvCxnSpPr>
        <p:spPr>
          <a:xfrm>
            <a:off x="7210425" y="3921263"/>
            <a:ext cx="418736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385093"/>
              <a:ext cx="3623416" cy="1644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Import the socket.io server we defined</a:t>
              </a:r>
            </a:p>
            <a:p>
              <a:pPr marL="342900" indent="-342900">
                <a:buFont typeface="+mj-lt"/>
                <a:buAutoNum type="arabicPeriod" startAt="2"/>
              </a:pPr>
              <a:endParaRPr lang="en-US" dirty="0">
                <a:solidFill>
                  <a:schemeClr val="accent5"/>
                </a:solidFill>
              </a:endParaRP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Initialize the </a:t>
              </a:r>
              <a:r>
                <a:rPr lang="en-US" dirty="0" err="1"/>
                <a:t>isConnected</a:t>
              </a:r>
              <a:r>
                <a:rPr lang="en-US" dirty="0"/>
                <a:t> state with the value of the server field connected</a:t>
              </a:r>
            </a:p>
          </p:txBody>
        </p:sp>
      </p:grp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A3896F-D5C0-A733-D279-FC26CB205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28" y="2718768"/>
            <a:ext cx="6176144" cy="1837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64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1846-EC90-735E-934F-E9C1DF1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JavaScript everywhere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29C1E-A283-B87B-3491-F5C29A11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42A7-510E-1430-EF68-5CB37F99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439D7A-A4BC-8631-8106-576BA7FA1661}"/>
              </a:ext>
            </a:extLst>
          </p:cNvPr>
          <p:cNvGrpSpPr/>
          <p:nvPr/>
        </p:nvGrpSpPr>
        <p:grpSpPr>
          <a:xfrm>
            <a:off x="2182358" y="868681"/>
            <a:ext cx="2982969" cy="2209020"/>
            <a:chOff x="4952378" y="868681"/>
            <a:chExt cx="2982969" cy="2209020"/>
          </a:xfrm>
        </p:grpSpPr>
        <p:pic>
          <p:nvPicPr>
            <p:cNvPr id="16" name="Picture 15" descr="A person holding a white board&#10;&#10;Description automatically generated">
              <a:extLst>
                <a:ext uri="{FF2B5EF4-FFF2-40B4-BE49-F238E27FC236}">
                  <a16:creationId xmlns:a16="http://schemas.microsoft.com/office/drawing/2014/main" id="{5513EB9B-9D00-6CF8-137D-01899491C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78" y="868681"/>
              <a:ext cx="2982969" cy="183079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52D0E4-432F-FAB9-E195-63E8FD51B052}"/>
                </a:ext>
              </a:extLst>
            </p:cNvPr>
            <p:cNvSpPr txBox="1"/>
            <p:nvPr/>
          </p:nvSpPr>
          <p:spPr>
            <a:xfrm>
              <a:off x="5625604" y="2708369"/>
              <a:ext cx="11149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Front-end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D86288-BEC7-DE15-4F3D-001C4DEA2401}"/>
              </a:ext>
            </a:extLst>
          </p:cNvPr>
          <p:cNvGrpSpPr/>
          <p:nvPr/>
        </p:nvGrpSpPr>
        <p:grpSpPr>
          <a:xfrm>
            <a:off x="7347685" y="741172"/>
            <a:ext cx="2661957" cy="2336529"/>
            <a:chOff x="9026046" y="741172"/>
            <a:chExt cx="2661957" cy="2336529"/>
          </a:xfrm>
        </p:grpSpPr>
        <p:pic>
          <p:nvPicPr>
            <p:cNvPr id="18" name="Picture 1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3BBA665-FF2D-0EA8-2E19-C31F051C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046" y="741172"/>
              <a:ext cx="2661957" cy="20143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048D14-2147-82D4-1632-9818770A4495}"/>
                </a:ext>
              </a:extLst>
            </p:cNvPr>
            <p:cNvSpPr txBox="1"/>
            <p:nvPr/>
          </p:nvSpPr>
          <p:spPr>
            <a:xfrm>
              <a:off x="9804629" y="2708369"/>
              <a:ext cx="11047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Back-end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D4D023-BFCC-1EB8-C4AA-3128792B5D83}"/>
              </a:ext>
            </a:extLst>
          </p:cNvPr>
          <p:cNvGrpSpPr/>
          <p:nvPr/>
        </p:nvGrpSpPr>
        <p:grpSpPr>
          <a:xfrm>
            <a:off x="8949267" y="3833140"/>
            <a:ext cx="3198228" cy="2106833"/>
            <a:chOff x="8949267" y="3833140"/>
            <a:chExt cx="3198228" cy="2106833"/>
          </a:xfrm>
        </p:grpSpPr>
        <p:pic>
          <p:nvPicPr>
            <p:cNvPr id="24" name="Picture 23" descr="A person looking at a white board&#10;&#10;Description automatically generated">
              <a:extLst>
                <a:ext uri="{FF2B5EF4-FFF2-40B4-BE49-F238E27FC236}">
                  <a16:creationId xmlns:a16="http://schemas.microsoft.com/office/drawing/2014/main" id="{080BFF64-0415-D510-27E2-21B0586A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9267" y="3833140"/>
              <a:ext cx="3198228" cy="210683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F9EBC7-1BBC-8696-DB53-05B7CAFCA607}"/>
                </a:ext>
              </a:extLst>
            </p:cNvPr>
            <p:cNvSpPr txBox="1"/>
            <p:nvPr/>
          </p:nvSpPr>
          <p:spPr>
            <a:xfrm>
              <a:off x="9612738" y="5502454"/>
              <a:ext cx="7938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Game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46B624-D2D7-9D40-FDF7-3388BFB16E2E}"/>
              </a:ext>
            </a:extLst>
          </p:cNvPr>
          <p:cNvGrpSpPr/>
          <p:nvPr/>
        </p:nvGrpSpPr>
        <p:grpSpPr>
          <a:xfrm>
            <a:off x="4890719" y="3570099"/>
            <a:ext cx="2982969" cy="2301687"/>
            <a:chOff x="4952378" y="3570099"/>
            <a:chExt cx="2982969" cy="2301687"/>
          </a:xfrm>
        </p:grpSpPr>
        <p:pic>
          <p:nvPicPr>
            <p:cNvPr id="20" name="Picture 19" descr="A person standing next to a phone and a tablet&#10;&#10;Description automatically generated">
              <a:extLst>
                <a:ext uri="{FF2B5EF4-FFF2-40B4-BE49-F238E27FC236}">
                  <a16:creationId xmlns:a16="http://schemas.microsoft.com/office/drawing/2014/main" id="{8823153A-DBF5-342B-0D94-2260C4422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78" y="3570099"/>
              <a:ext cx="2982969" cy="19809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C315A9-6666-97F6-5AEE-3622B73E55A6}"/>
                </a:ext>
              </a:extLst>
            </p:cNvPr>
            <p:cNvSpPr txBox="1"/>
            <p:nvPr/>
          </p:nvSpPr>
          <p:spPr>
            <a:xfrm>
              <a:off x="5439837" y="5502454"/>
              <a:ext cx="2008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Mobile-application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DC3A9B-BC15-8D86-838C-71FA2AEDF213}"/>
              </a:ext>
            </a:extLst>
          </p:cNvPr>
          <p:cNvGrpSpPr/>
          <p:nvPr/>
        </p:nvGrpSpPr>
        <p:grpSpPr>
          <a:xfrm>
            <a:off x="948267" y="3708400"/>
            <a:ext cx="3022302" cy="2163386"/>
            <a:chOff x="948267" y="3708400"/>
            <a:chExt cx="3022302" cy="2163386"/>
          </a:xfrm>
        </p:grpSpPr>
        <p:pic>
          <p:nvPicPr>
            <p:cNvPr id="31" name="Picture 30" descr="A person looking at a computer screen&#10;&#10;Description automatically generated">
              <a:extLst>
                <a:ext uri="{FF2B5EF4-FFF2-40B4-BE49-F238E27FC236}">
                  <a16:creationId xmlns:a16="http://schemas.microsoft.com/office/drawing/2014/main" id="{07578877-9267-8459-1E43-397D196C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267" y="3708400"/>
              <a:ext cx="2711446" cy="18076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0FB543-D71F-0F1D-7EDE-2490244AF2B1}"/>
                </a:ext>
              </a:extLst>
            </p:cNvPr>
            <p:cNvSpPr txBox="1"/>
            <p:nvPr/>
          </p:nvSpPr>
          <p:spPr>
            <a:xfrm>
              <a:off x="948267" y="5502454"/>
              <a:ext cx="30223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Data Science and Visualization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4BC3A8-1274-0F51-8789-CA6184DDEE03}"/>
              </a:ext>
            </a:extLst>
          </p:cNvPr>
          <p:cNvSpPr txBox="1"/>
          <p:nvPr/>
        </p:nvSpPr>
        <p:spPr>
          <a:xfrm>
            <a:off x="8238653" y="6028272"/>
            <a:ext cx="319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JavaScript use-cases and most popular technologies used with JavaScript [5]</a:t>
            </a:r>
          </a:p>
        </p:txBody>
      </p:sp>
    </p:spTree>
    <p:extLst>
      <p:ext uri="{BB962C8B-B14F-4D97-AF65-F5344CB8AC3E}">
        <p14:creationId xmlns:p14="http://schemas.microsoft.com/office/powerpoint/2010/main" val="3013748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Front-End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767B022-F383-A739-7B4D-3FCB42EA1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13" y="953589"/>
            <a:ext cx="5902572" cy="553366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892DE7-602D-24D0-7628-AC53494333D1}"/>
              </a:ext>
            </a:extLst>
          </p:cNvPr>
          <p:cNvCxnSpPr>
            <a:cxnSpLocks/>
          </p:cNvCxnSpPr>
          <p:nvPr/>
        </p:nvCxnSpPr>
        <p:spPr>
          <a:xfrm>
            <a:off x="3848915" y="4677480"/>
            <a:ext cx="323768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7A2F9E-5F24-85C5-CB61-86BE6A061B5B}"/>
              </a:ext>
            </a:extLst>
          </p:cNvPr>
          <p:cNvCxnSpPr>
            <a:cxnSpLocks/>
          </p:cNvCxnSpPr>
          <p:nvPr/>
        </p:nvCxnSpPr>
        <p:spPr>
          <a:xfrm>
            <a:off x="4002319" y="5521463"/>
            <a:ext cx="337003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CB3FC0-CF5F-C590-C3A9-2FFDCE473AB4}"/>
              </a:ext>
            </a:extLst>
          </p:cNvPr>
          <p:cNvCxnSpPr>
            <a:cxnSpLocks/>
          </p:cNvCxnSpPr>
          <p:nvPr/>
        </p:nvCxnSpPr>
        <p:spPr>
          <a:xfrm>
            <a:off x="4607897" y="3671037"/>
            <a:ext cx="1829117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2" y="1385093"/>
              <a:ext cx="3841422" cy="2423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14"/>
              </a:pPr>
              <a:r>
                <a:rPr lang="en-US" dirty="0"/>
                <a:t>Define our callback-function we want to trigger on the event </a:t>
              </a:r>
              <a:r>
                <a:rPr lang="en-US" dirty="0" err="1"/>
                <a:t>NewsData</a:t>
              </a:r>
              <a:endParaRPr lang="en-US" dirty="0"/>
            </a:p>
            <a:p>
              <a:endParaRPr lang="en-US" dirty="0"/>
            </a:p>
            <a:p>
              <a:pPr marL="342900" indent="-342900">
                <a:buFont typeface="+mj-lt"/>
                <a:buAutoNum type="arabicPeriod" startAt="20"/>
              </a:pPr>
              <a:r>
                <a:rPr lang="en-US" dirty="0"/>
                <a:t>Tell the socket.io server to listen for the event </a:t>
              </a:r>
              <a:r>
                <a:rPr lang="en-US" dirty="0" err="1"/>
                <a:t>NewsData</a:t>
              </a:r>
              <a:r>
                <a:rPr lang="en-US" dirty="0"/>
                <a:t> and pass the callback-function</a:t>
              </a:r>
            </a:p>
            <a:p>
              <a:pPr marL="342900" indent="-342900">
                <a:buFont typeface="+mj-lt"/>
                <a:buAutoNum type="arabicPeriod" startAt="20"/>
              </a:pPr>
              <a:endParaRPr lang="en-US" dirty="0"/>
            </a:p>
            <a:p>
              <a:pPr marL="342900" indent="-342900">
                <a:buFont typeface="+mj-lt"/>
                <a:buAutoNum type="arabicPeriod" startAt="25"/>
              </a:pPr>
              <a:r>
                <a:rPr lang="en-US" dirty="0"/>
                <a:t>Stop listening for the </a:t>
              </a:r>
              <a:r>
                <a:rPr lang="en-US" dirty="0" err="1"/>
                <a:t>NewsData</a:t>
              </a:r>
              <a:r>
                <a:rPr lang="en-US" dirty="0"/>
                <a:t> event if the component gets unrendered</a:t>
              </a:r>
            </a:p>
          </p:txBody>
        </p:sp>
      </p:grp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5BC3AA-ED43-1058-06F0-853562416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86" y="870638"/>
            <a:ext cx="5902572" cy="5533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35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Front-End</a:t>
            </a: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6899EE7-09D7-8BEE-E956-C6F42030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00" y="953589"/>
            <a:ext cx="9540798" cy="553366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179D07-B003-931A-4AC5-58936C62EBAB}"/>
              </a:ext>
            </a:extLst>
          </p:cNvPr>
          <p:cNvCxnSpPr>
            <a:cxnSpLocks/>
          </p:cNvCxnSpPr>
          <p:nvPr/>
        </p:nvCxnSpPr>
        <p:spPr>
          <a:xfrm>
            <a:off x="1934390" y="1772355"/>
            <a:ext cx="6133285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4FFE00-4376-2BB7-F2AD-A2BAD94E47EA}"/>
              </a:ext>
            </a:extLst>
          </p:cNvPr>
          <p:cNvCxnSpPr>
            <a:cxnSpLocks/>
          </p:cNvCxnSpPr>
          <p:nvPr/>
        </p:nvCxnSpPr>
        <p:spPr>
          <a:xfrm>
            <a:off x="2440219" y="2816363"/>
            <a:ext cx="219845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678C1-C21B-D450-B833-6143DC8A020E}"/>
              </a:ext>
            </a:extLst>
          </p:cNvPr>
          <p:cNvCxnSpPr>
            <a:cxnSpLocks/>
          </p:cNvCxnSpPr>
          <p:nvPr/>
        </p:nvCxnSpPr>
        <p:spPr>
          <a:xfrm>
            <a:off x="2859319" y="5207138"/>
            <a:ext cx="4303481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9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4D34-0BDA-73F4-1446-97D1D99F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The inner workings – Socket.io – Back-End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E308B-63C3-0C1B-98FD-4FEEC573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3601E-6B9D-B88F-6B04-3CAEC749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7EE76-DFC0-5ECA-7B7B-9921CDC2659F}"/>
              </a:ext>
            </a:extLst>
          </p:cNvPr>
          <p:cNvGrpSpPr/>
          <p:nvPr/>
        </p:nvGrpSpPr>
        <p:grpSpPr>
          <a:xfrm>
            <a:off x="139231" y="787687"/>
            <a:ext cx="5308985" cy="5699564"/>
            <a:chOff x="1029449" y="964214"/>
            <a:chExt cx="4977149" cy="5343315"/>
          </a:xfrm>
        </p:grpSpPr>
        <p:pic>
          <p:nvPicPr>
            <p:cNvPr id="14" name="Graphic 13" descr="Whiteboard on a stand">
              <a:extLst>
                <a:ext uri="{FF2B5EF4-FFF2-40B4-BE49-F238E27FC236}">
                  <a16:creationId xmlns:a16="http://schemas.microsoft.com/office/drawing/2014/main" id="{E3420FD8-70B9-1CDC-34E1-DF9B8AC6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449" y="964214"/>
              <a:ext cx="4977149" cy="53433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AF7AD-CBF9-83E4-5A10-D1A423E3C078}"/>
                </a:ext>
              </a:extLst>
            </p:cNvPr>
            <p:cNvSpPr txBox="1"/>
            <p:nvPr/>
          </p:nvSpPr>
          <p:spPr>
            <a:xfrm>
              <a:off x="1640793" y="1385093"/>
              <a:ext cx="3623416" cy="2164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Import the socket.io server we defined</a:t>
              </a:r>
            </a:p>
            <a:p>
              <a:pPr marL="342900" indent="-342900">
                <a:buFont typeface="+mj-lt"/>
                <a:buAutoNum type="arabicPeriod" startAt="2"/>
              </a:pPr>
              <a:endParaRPr lang="en-US" dirty="0">
                <a:solidFill>
                  <a:schemeClr val="accent5"/>
                </a:solidFill>
              </a:endParaRPr>
            </a:p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Connect client socket.io server to backend socket.io server</a:t>
              </a:r>
            </a:p>
            <a:p>
              <a:pPr marL="342900" indent="-342900">
                <a:buFont typeface="+mj-lt"/>
                <a:buAutoNum type="arabicPeriod" startAt="4"/>
              </a:pPr>
              <a:endParaRPr lang="en-US" dirty="0"/>
            </a:p>
            <a:p>
              <a:pPr marL="342900" indent="-342900">
                <a:buFont typeface="+mj-lt"/>
                <a:buAutoNum type="arabicPeriod" startAt="14"/>
              </a:pPr>
              <a:r>
                <a:rPr lang="en-US" dirty="0"/>
                <a:t>Trigger connection through a button press</a:t>
              </a:r>
            </a:p>
          </p:txBody>
        </p:sp>
      </p:grp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B072BB9-071C-A94E-6FD2-B249787779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37" y="1839326"/>
            <a:ext cx="6200494" cy="35962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454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74D2-35C5-7E79-631A-5B91149F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Socket.io – Implementation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B23B7-A310-8906-54A6-3DFE9CF7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84951-E5B1-73D9-0B71-021D5D00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74</a:t>
            </a:fld>
            <a:endParaRPr lang="en-US"/>
          </a:p>
        </p:txBody>
      </p:sp>
      <p:pic>
        <p:nvPicPr>
          <p:cNvPr id="7" name="Graphic 6" descr="Two koi fish circling each other">
            <a:extLst>
              <a:ext uri="{FF2B5EF4-FFF2-40B4-BE49-F238E27FC236}">
                <a16:creationId xmlns:a16="http://schemas.microsoft.com/office/drawing/2014/main" id="{724BD099-0EE9-A123-AA8D-ED8CA8B4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1255" y="205966"/>
            <a:ext cx="6446068" cy="6446068"/>
          </a:xfrm>
          <a:prstGeom prst="rect">
            <a:avLst/>
          </a:prstGeom>
        </p:spPr>
      </p:pic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0575-841A-C67B-88AA-4967CB114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229657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9781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517A-078B-487A-6B4A-B9F9D94B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Socket.io – Summary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55C9-BD5E-AEF5-2696-EBC622BB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7E1C5-49CA-A5CD-2D50-A8BF7255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6158B21-F10E-377C-C0A0-8E6A20855D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1" y="1203973"/>
            <a:ext cx="4991099" cy="499109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A62EED-2791-58A9-404D-4C1E5F503573}"/>
              </a:ext>
            </a:extLst>
          </p:cNvPr>
          <p:cNvSpPr txBox="1"/>
          <p:nvPr/>
        </p:nvSpPr>
        <p:spPr>
          <a:xfrm>
            <a:off x="2535336" y="6132031"/>
            <a:ext cx="136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Socket.io [14]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437496D-F585-D0F3-DC0F-305F8725D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56942"/>
              </p:ext>
            </p:extLst>
          </p:nvPr>
        </p:nvGraphicFramePr>
        <p:xfrm>
          <a:off x="6324599" y="933451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4274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76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/>
              <a:t>Node.js </a:t>
            </a:r>
            <a:r>
              <a:rPr lang="en-US" dirty="0"/>
              <a:t>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Socket.io </a:t>
            </a:r>
          </a:p>
          <a:p>
            <a:pPr>
              <a:spcAft>
                <a:spcPts val="1000"/>
              </a:spcAft>
            </a:pPr>
            <a:r>
              <a:rPr lang="en-US" b="1" dirty="0"/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Getting Started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with Node.js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Comparison &amp; Summary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3407273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B04A-A217-237D-A232-36E53A6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46A3-CA8A-95CE-1371-E6D6C0E1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657F-5EB7-9B69-B408-94F61AEB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1794-FC6A-FA14-A4BA-E3709B57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69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98FA-E710-28F5-BE3F-C38F9925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EA267-CFA3-0AF3-F32D-322BBDC1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– Team Lambda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A10A3-407D-F108-0BD8-13A1495E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1E603-1AE7-688B-3849-7F27A6F28BD2}"/>
              </a:ext>
            </a:extLst>
          </p:cNvPr>
          <p:cNvSpPr txBox="1">
            <a:spLocks/>
          </p:cNvSpPr>
          <p:nvPr/>
        </p:nvSpPr>
        <p:spPr>
          <a:xfrm>
            <a:off x="374469" y="959668"/>
            <a:ext cx="5645331" cy="5527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Minimalistic and Lightweight</a:t>
            </a:r>
          </a:p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Flexibility</a:t>
            </a:r>
          </a:p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Middleware</a:t>
            </a:r>
          </a:p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Routing</a:t>
            </a:r>
          </a:p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Performance</a:t>
            </a:r>
          </a:p>
          <a:p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Active Community and Ecosystem</a:t>
            </a:r>
            <a:endParaRPr lang="en-US" dirty="0"/>
          </a:p>
        </p:txBody>
      </p:sp>
      <p:pic>
        <p:nvPicPr>
          <p:cNvPr id="6" name="Content Placeholder 9" descr="A computer with a green screen and a cactus and a lamp">
            <a:extLst>
              <a:ext uri="{FF2B5EF4-FFF2-40B4-BE49-F238E27FC236}">
                <a16:creationId xmlns:a16="http://schemas.microsoft.com/office/drawing/2014/main" id="{33C9F210-51CA-1EF0-098B-DF0EB482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81" y="959668"/>
            <a:ext cx="5645150" cy="512092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7E5F38-9BC9-DF44-7F99-BA23EBD70F35}"/>
              </a:ext>
            </a:extLst>
          </p:cNvPr>
          <p:cNvGrpSpPr/>
          <p:nvPr/>
        </p:nvGrpSpPr>
        <p:grpSpPr>
          <a:xfrm>
            <a:off x="1830735" y="4309598"/>
            <a:ext cx="1691063" cy="2177382"/>
            <a:chOff x="2437317" y="3447713"/>
            <a:chExt cx="1457325" cy="1876425"/>
          </a:xfrm>
        </p:grpSpPr>
        <p:pic>
          <p:nvPicPr>
            <p:cNvPr id="8" name="Graphic 7" descr="Rectangle sign with handle">
              <a:extLst>
                <a:ext uri="{FF2B5EF4-FFF2-40B4-BE49-F238E27FC236}">
                  <a16:creationId xmlns:a16="http://schemas.microsoft.com/office/drawing/2014/main" id="{5CECE40E-7719-D641-EF55-A95E6D99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7317" y="3447713"/>
              <a:ext cx="1457325" cy="18764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0A6FF6-6D03-A5BF-5D09-4D7648889CA1}"/>
                </a:ext>
              </a:extLst>
            </p:cNvPr>
            <p:cNvSpPr txBox="1"/>
            <p:nvPr/>
          </p:nvSpPr>
          <p:spPr>
            <a:xfrm>
              <a:off x="2554775" y="3801649"/>
              <a:ext cx="1222408" cy="55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More on Wednesday!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CBC803F-A4A9-A036-69CF-F6304B160CAA}"/>
              </a:ext>
            </a:extLst>
          </p:cNvPr>
          <p:cNvSpPr txBox="1"/>
          <p:nvPr/>
        </p:nvSpPr>
        <p:spPr>
          <a:xfrm>
            <a:off x="7661550" y="6080596"/>
            <a:ext cx="2666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Node.js + Express Tutorial for 2021 [15]</a:t>
            </a:r>
          </a:p>
        </p:txBody>
      </p:sp>
    </p:spTree>
    <p:extLst>
      <p:ext uri="{BB962C8B-B14F-4D97-AF65-F5344CB8AC3E}">
        <p14:creationId xmlns:p14="http://schemas.microsoft.com/office/powerpoint/2010/main" val="122337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79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/>
              <a:t>Node.js </a:t>
            </a:r>
            <a:r>
              <a:rPr lang="en-US" dirty="0"/>
              <a:t>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Socket.io </a:t>
            </a:r>
          </a:p>
          <a:p>
            <a:pPr>
              <a:spcAft>
                <a:spcPts val="1000"/>
              </a:spcAft>
            </a:pPr>
            <a:r>
              <a:rPr lang="en-US" dirty="0"/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b="1" dirty="0"/>
              <a:t>Getting Started </a:t>
            </a:r>
            <a:r>
              <a:rPr lang="en-US" b="1"/>
              <a:t>with Node.js</a:t>
            </a:r>
            <a:endParaRPr lang="en-US" b="1" dirty="0"/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Comparison &amp; Summary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267579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0D43-FDCB-7249-0A5A-7765A4DE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Why JavaScript?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FB04-57E3-C249-324C-DB7A8100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Node.js </a:t>
            </a:r>
            <a:r>
              <a:rPr lang="en-US" dirty="0"/>
              <a:t>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BF92-B321-6D75-E48C-092E866C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59C2084-2A94-2A51-6595-FA6F9D8CB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45457"/>
              </p:ext>
            </p:extLst>
          </p:nvPr>
        </p:nvGraphicFramePr>
        <p:xfrm>
          <a:off x="374468" y="953589"/>
          <a:ext cx="11443063" cy="55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677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B04A-A217-237D-A232-36E53A6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Node &amp;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46A3-CA8A-95CE-1371-E6D6C0E1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Behold, yet another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657F-5EB7-9B69-B408-94F61AEB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1794-FC6A-FA14-A4BA-E3709B57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50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</a:t>
            </a:r>
            <a:r>
              <a:rPr lang="en-US"/>
              <a:t>of Node.js </a:t>
            </a:r>
            <a:r>
              <a:rPr lang="en-US" dirty="0"/>
              <a:t>&amp; Express.js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You need an editor of your choice</a:t>
            </a:r>
          </a:p>
          <a:p>
            <a:r>
              <a:rPr lang="en-US" dirty="0">
                <a:hlinkClick r:id="rId3"/>
              </a:rPr>
              <a:t>Download</a:t>
            </a:r>
            <a:r>
              <a:rPr lang="en-US" dirty="0"/>
              <a:t> and </a:t>
            </a:r>
            <a:r>
              <a:rPr lang="en-US"/>
              <a:t>install Node.js </a:t>
            </a:r>
            <a:r>
              <a:rPr lang="en-US" dirty="0"/>
              <a:t>from the official website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/>
              <a:t>new Node.js </a:t>
            </a:r>
            <a:r>
              <a:rPr lang="en-US" dirty="0"/>
              <a:t>project</a:t>
            </a:r>
          </a:p>
          <a:p>
            <a:endParaRPr lang="en-US" dirty="0"/>
          </a:p>
          <a:p>
            <a:r>
              <a:rPr lang="en-US" dirty="0"/>
              <a:t>Install Express.js using </a:t>
            </a:r>
            <a:r>
              <a:rPr lang="en-US" dirty="0" err="1"/>
              <a:t>npm</a:t>
            </a:r>
            <a:endParaRPr lang="en-US" dirty="0"/>
          </a:p>
          <a:p>
            <a:endParaRPr lang="en-US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9D1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  <p:pic>
        <p:nvPicPr>
          <p:cNvPr id="10" name="Picture 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E3AB741-5758-3E0B-1E6E-B2B8FB75A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24" y="2455781"/>
            <a:ext cx="1981477" cy="50489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6A567C4-52A1-CD0A-583F-14EF1F317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4" y="3519209"/>
            <a:ext cx="395342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52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DF8F-D74B-7CA1-3057-6D1526CD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41CEE-AFB8-7377-AF75-BEC32561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5D5B6-AACE-1B6B-06BD-61CA3EC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82</a:t>
            </a:fld>
            <a:endParaRPr lang="en-US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53E8936F-ED6F-0A06-4733-4BD78D530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9"/>
            <a:ext cx="5645331" cy="5414238"/>
          </a:xfrm>
          <a:prstGeom prst="roundRect">
            <a:avLst>
              <a:gd name="adj" fmla="val 4016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Aft>
                <a:spcPts val="1000"/>
              </a:spcAft>
            </a:pPr>
            <a:r>
              <a:rPr lang="en-US"/>
              <a:t>Node.js </a:t>
            </a:r>
            <a:r>
              <a:rPr lang="en-US" dirty="0"/>
              <a:t>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Socket.io </a:t>
            </a:r>
          </a:p>
          <a:p>
            <a:pPr>
              <a:spcAft>
                <a:spcPts val="1000"/>
              </a:spcAft>
            </a:pPr>
            <a:r>
              <a:rPr lang="en-US" dirty="0"/>
              <a:t>Express.js overview </a:t>
            </a:r>
          </a:p>
          <a:p>
            <a:pPr>
              <a:spcAft>
                <a:spcPts val="1000"/>
              </a:spcAft>
            </a:pPr>
            <a:r>
              <a:rPr lang="en-US" dirty="0"/>
              <a:t>Getting Started </a:t>
            </a:r>
            <a:r>
              <a:rPr lang="en-US"/>
              <a:t>with Node.js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b="1" dirty="0"/>
              <a:t>Comparison &amp; Summary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D50E17-E5C4-1FE6-28E8-83F93EFD9F78}"/>
              </a:ext>
            </a:extLst>
          </p:cNvPr>
          <p:cNvSpPr txBox="1">
            <a:spLocks/>
          </p:cNvSpPr>
          <p:nvPr/>
        </p:nvSpPr>
        <p:spPr>
          <a:xfrm>
            <a:off x="6172199" y="955108"/>
            <a:ext cx="5645331" cy="5418971"/>
          </a:xfrm>
          <a:prstGeom prst="roundRect">
            <a:avLst>
              <a:gd name="adj" fmla="val 3978"/>
            </a:avLst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Controller: Middleware and Routing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View: Templates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Model: Using Mongoose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Discussion &amp; Installation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07202D-0D75-0DDB-59BF-87B05079BB3D}"/>
              </a:ext>
            </a:extLst>
          </p:cNvPr>
          <p:cNvSpPr/>
          <p:nvPr/>
        </p:nvSpPr>
        <p:spPr>
          <a:xfrm>
            <a:off x="374469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Node.js</a:t>
            </a:r>
            <a:endParaRPr lang="en-US" sz="3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8B239-9C78-2F84-6339-41615C6DC052}"/>
              </a:ext>
            </a:extLst>
          </p:cNvPr>
          <p:cNvSpPr/>
          <p:nvPr/>
        </p:nvSpPr>
        <p:spPr>
          <a:xfrm>
            <a:off x="6172198" y="955108"/>
            <a:ext cx="5645331" cy="909551"/>
          </a:xfrm>
          <a:prstGeom prst="roundRect">
            <a:avLst>
              <a:gd name="adj" fmla="val 878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2882380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B04A-A217-237D-A232-36E53A6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&amp;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46A3-CA8A-95CE-1371-E6D6C0E1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end is nigh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657F-5EB7-9B69-B408-94F61AEB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B1794-FC6A-FA14-A4BA-E3709B57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9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62476-95E2-2F54-B6C2-29729F46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5CE92-A681-DA6D-E0B4-369F57B6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84</a:t>
            </a:fld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4DAC11F-9904-C1BD-94BE-189D2287BDE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6375" y="284163"/>
            <a:ext cx="11779250" cy="60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3F2F6B-0324-83C4-6A0D-774EFF670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309563"/>
            <a:ext cx="2868613" cy="8588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7F1AEB9-8252-3EC3-C400-4C8A0CF4E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309563"/>
            <a:ext cx="3140075" cy="8588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0FD1646-19FD-8CFC-2ED5-0DAD3150B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309563"/>
            <a:ext cx="2868613" cy="8588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485CBF-EE2C-3ED8-A6A8-D60F322DA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309563"/>
            <a:ext cx="2868613" cy="8588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13D1F74-67E6-7484-C86C-FE276BDD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168400"/>
            <a:ext cx="2868613" cy="12255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72A80C2-A378-89E7-2D1D-12FC5299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1168400"/>
            <a:ext cx="3140075" cy="12255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0DD0D9D-61FE-833A-D206-C2027D18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1168400"/>
            <a:ext cx="2868613" cy="12255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0FFFFF5F-3817-084A-D72A-27B479348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1168400"/>
            <a:ext cx="2868613" cy="12255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E89A502A-75D0-C8B8-A4AC-92CD26D40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393950"/>
            <a:ext cx="2868613" cy="1225550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D739D151-C94B-3096-2CF6-E43804C94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2393950"/>
            <a:ext cx="3140075" cy="1225550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35FEDA6-2FCD-6A45-C944-8F9FE5A6C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2393950"/>
            <a:ext cx="2868613" cy="12271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182E616-0367-E5F0-FE92-81FC9D35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2393950"/>
            <a:ext cx="2868613" cy="12271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A41139D2-5481-778F-7413-3A2B73EF7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3619500"/>
            <a:ext cx="2868613" cy="858837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2A28E843-D586-95D2-AD70-487700B27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3619500"/>
            <a:ext cx="3140075" cy="858837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FEC9C8FF-9039-0230-C9F7-6ED232220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3621088"/>
            <a:ext cx="2868613" cy="8572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3ECFDCF3-58A5-4374-13E8-626BFADF0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3621088"/>
            <a:ext cx="2868613" cy="8572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AAAD4602-1183-91AD-3451-16A9C4223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4478338"/>
            <a:ext cx="2868613" cy="9048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C5976D08-AA2E-48F4-F62D-3AA930129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4478338"/>
            <a:ext cx="3140075" cy="9048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7898CE20-D44B-314D-4234-BF60D5092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4478338"/>
            <a:ext cx="2868613" cy="906462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9FDC68EA-FE1F-A8E9-493D-2193BCA0E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4478338"/>
            <a:ext cx="2868613" cy="906462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933234EB-3FC3-CB3C-3E58-C6DD8BE06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5383213"/>
            <a:ext cx="2868613" cy="906462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17A0D06-3192-7643-A5FA-3864BF393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5383213"/>
            <a:ext cx="3140075" cy="906462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3D5EB105-525B-D170-A673-E63863124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5384800"/>
            <a:ext cx="2868613" cy="9048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3A22AB55-F10D-7E1F-5CE9-80673C12B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13" y="5384800"/>
            <a:ext cx="2868613" cy="9048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B590B41E-245D-887E-77DE-4EF2596C45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303213"/>
            <a:ext cx="0" cy="59928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41E50903-6657-877F-79A2-DD29CCC46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0" y="303213"/>
            <a:ext cx="0" cy="59928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AFD2C867-9D9C-CFFF-2F4D-13D69D07E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1613" y="303213"/>
            <a:ext cx="0" cy="59928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FBD9EDFF-D8F1-D812-A083-CF10F4E2C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1168400"/>
            <a:ext cx="11758613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55CFD9F9-49F9-74CA-A3F4-AF94E8059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2393950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6FEFA44A-BBEA-ED0B-E2E0-8817C3B52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3621088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5F2EF67F-18E7-D80C-99E3-5ECB260F9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4478338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C1F10817-AE17-27B9-121A-A936DCBEF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5384800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833E43BB-8DB3-04BE-E7EE-18D97C570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3" y="303213"/>
            <a:ext cx="0" cy="59928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1F130C6A-F01D-AA7D-5413-D88FF4D611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60225" y="303213"/>
            <a:ext cx="0" cy="59928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9">
            <a:extLst>
              <a:ext uri="{FF2B5EF4-FFF2-40B4-BE49-F238E27FC236}">
                <a16:creationId xmlns:a16="http://schemas.microsoft.com/office/drawing/2014/main" id="{FCD3A9FD-8F49-33C3-F7C3-1C92A88ED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309563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0">
            <a:extLst>
              <a:ext uri="{FF2B5EF4-FFF2-40B4-BE49-F238E27FC236}">
                <a16:creationId xmlns:a16="http://schemas.microsoft.com/office/drawing/2014/main" id="{6943D1BD-519D-A231-163F-3F1769AA6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63" y="6289675"/>
            <a:ext cx="1175861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7502EBB6-ECDC-2343-1F80-DDFA2466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350838"/>
            <a:ext cx="5127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3C17FA03-4DA6-EDA2-23CB-D99A77D3B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350838"/>
            <a:ext cx="8064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BF04D203-1521-5572-D69E-71F151253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54013"/>
            <a:ext cx="8509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Node.js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2F780054-4FDD-7525-779B-027FFBC00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50838"/>
            <a:ext cx="771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Aspect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EB5506BE-ACBE-AF54-632F-AEB4D8D0E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1209675"/>
            <a:ext cx="28521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Struggles with multiple tasks, </a:t>
            </a:r>
          </a:p>
          <a:p>
            <a:pPr lvl="0"/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can improve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6">
            <a:extLst>
              <a:ext uri="{FF2B5EF4-FFF2-40B4-BE49-F238E27FC236}">
                <a16:creationId xmlns:a16="http://schemas.microsoft.com/office/drawing/2014/main" id="{E28956DD-B5D4-00C5-BEC2-02845AF7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1484313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7">
            <a:extLst>
              <a:ext uri="{FF2B5EF4-FFF2-40B4-BE49-F238E27FC236}">
                <a16:creationId xmlns:a16="http://schemas.microsoft.com/office/drawing/2014/main" id="{317A992E-20F6-7AAC-CD5D-ED631CD0E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1209675"/>
            <a:ext cx="19653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Limited, but can be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BECF928B-BAF3-E200-D410-B8DE92434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1484313"/>
            <a:ext cx="10017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extended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9">
            <a:extLst>
              <a:ext uri="{FF2B5EF4-FFF2-40B4-BE49-F238E27FC236}">
                <a16:creationId xmlns:a16="http://schemas.microsoft.com/office/drawing/2014/main" id="{E8DCA7B4-802C-F0F4-FBD8-5C3FB2649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1209675"/>
            <a:ext cx="25066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 for async tasks and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0">
            <a:extLst>
              <a:ext uri="{FF2B5EF4-FFF2-40B4-BE49-F238E27FC236}">
                <a16:creationId xmlns:a16="http://schemas.microsoft.com/office/drawing/2014/main" id="{955779E9-2642-E404-8235-17DD47F0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1484313"/>
            <a:ext cx="7413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5B3DBF99-9562-A644-A0AF-52AE92F62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1209675"/>
            <a:ext cx="13239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Concurrency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D619660B-34DE-84A9-2D1C-E407D162A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2435225"/>
            <a:ext cx="24987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Decent, suitable for small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6F710BCC-F5A2-27F0-DFF9-C1D1C2AE8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2435225"/>
            <a:ext cx="1905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4">
            <a:extLst>
              <a:ext uri="{FF2B5EF4-FFF2-40B4-BE49-F238E27FC236}">
                <a16:creationId xmlns:a16="http://schemas.microsoft.com/office/drawing/2014/main" id="{1AC16B30-92CF-297A-D3BE-517DDCB7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2706688"/>
            <a:ext cx="13906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medium apps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5">
            <a:extLst>
              <a:ext uri="{FF2B5EF4-FFF2-40B4-BE49-F238E27FC236}">
                <a16:creationId xmlns:a16="http://schemas.microsoft.com/office/drawing/2014/main" id="{B1B12BBD-2893-6800-740F-78BA1F473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2435225"/>
            <a:ext cx="28416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the fastest, but good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6">
            <a:extLst>
              <a:ext uri="{FF2B5EF4-FFF2-40B4-BE49-F238E27FC236}">
                <a16:creationId xmlns:a16="http://schemas.microsoft.com/office/drawing/2014/main" id="{106D6A10-801B-0979-A2CC-F77A99E1F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2709863"/>
            <a:ext cx="116363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many tasks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7">
            <a:extLst>
              <a:ext uri="{FF2B5EF4-FFF2-40B4-BE49-F238E27FC236}">
                <a16:creationId xmlns:a16="http://schemas.microsoft.com/office/drawing/2014/main" id="{EF442114-E9A8-248A-AB50-318C0304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2435225"/>
            <a:ext cx="26797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Handles many connections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8">
            <a:extLst>
              <a:ext uri="{FF2B5EF4-FFF2-40B4-BE49-F238E27FC236}">
                <a16:creationId xmlns:a16="http://schemas.microsoft.com/office/drawing/2014/main" id="{196FD61A-3C10-0852-6500-08F284034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2706688"/>
            <a:ext cx="18176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well, good for real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183F30D0-5AF8-1B7F-2491-72C2DE97D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163" y="27066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60">
            <a:extLst>
              <a:ext uri="{FF2B5EF4-FFF2-40B4-BE49-F238E27FC236}">
                <a16:creationId xmlns:a16="http://schemas.microsoft.com/office/drawing/2014/main" id="{D73F52D0-D222-5B49-0978-CBBD18BE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216" y="2706689"/>
            <a:ext cx="1040298" cy="27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-time apps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1">
            <a:extLst>
              <a:ext uri="{FF2B5EF4-FFF2-40B4-BE49-F238E27FC236}">
                <a16:creationId xmlns:a16="http://schemas.microsoft.com/office/drawing/2014/main" id="{8553BBD6-9D18-A153-870F-EDAE5AF57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438400"/>
            <a:ext cx="27876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Performance and scalability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2">
            <a:extLst>
              <a:ext uri="{FF2B5EF4-FFF2-40B4-BE49-F238E27FC236}">
                <a16:creationId xmlns:a16="http://schemas.microsoft.com/office/drawing/2014/main" id="{B294F0A2-0BBD-13B6-930C-5AD508F4C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3660775"/>
            <a:ext cx="16764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ecosystem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3">
            <a:extLst>
              <a:ext uri="{FF2B5EF4-FFF2-40B4-BE49-F238E27FC236}">
                <a16:creationId xmlns:a16="http://schemas.microsoft.com/office/drawing/2014/main" id="{08C39DB2-40FF-99EC-3602-B038E347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3660775"/>
            <a:ext cx="28797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Rich standard library for web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4">
            <a:extLst>
              <a:ext uri="{FF2B5EF4-FFF2-40B4-BE49-F238E27FC236}">
                <a16:creationId xmlns:a16="http://schemas.microsoft.com/office/drawing/2014/main" id="{BDEE9726-2D76-280D-3A0C-B5588ECE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660775"/>
            <a:ext cx="5810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Vast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F44B2DFC-339D-DCE0-402E-9E691271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13" y="3660775"/>
            <a:ext cx="5461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6">
            <a:extLst>
              <a:ext uri="{FF2B5EF4-FFF2-40B4-BE49-F238E27FC236}">
                <a16:creationId xmlns:a16="http://schemas.microsoft.com/office/drawing/2014/main" id="{6F6E3619-C83E-4D2D-ABE1-D9BD1F1EE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575" y="3660775"/>
            <a:ext cx="218598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repository , extensive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7">
            <a:extLst>
              <a:ext uri="{FF2B5EF4-FFF2-40B4-BE49-F238E27FC236}">
                <a16:creationId xmlns:a16="http://schemas.microsoft.com/office/drawing/2014/main" id="{0FCC70D6-6BB4-1017-EFEA-F71A4B63E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933825"/>
            <a:ext cx="1685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web Api libraries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8">
            <a:extLst>
              <a:ext uri="{FF2B5EF4-FFF2-40B4-BE49-F238E27FC236}">
                <a16:creationId xmlns:a16="http://schemas.microsoft.com/office/drawing/2014/main" id="{5E8479AD-B348-4D1B-D2B8-D63A164B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3663950"/>
            <a:ext cx="22225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Ecosystem &amp; Libraries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9">
            <a:extLst>
              <a:ext uri="{FF2B5EF4-FFF2-40B4-BE49-F238E27FC236}">
                <a16:creationId xmlns:a16="http://schemas.microsoft.com/office/drawing/2014/main" id="{0F1315B7-A159-6279-1896-5A62AC8B2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4522788"/>
            <a:ext cx="20637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Moderate, potential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70">
            <a:extLst>
              <a:ext uri="{FF2B5EF4-FFF2-40B4-BE49-F238E27FC236}">
                <a16:creationId xmlns:a16="http://schemas.microsoft.com/office/drawing/2014/main" id="{0A7DE50A-BF09-4A8D-31E9-667F28861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4791075"/>
            <a:ext cx="1531938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inconsistencies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1">
            <a:extLst>
              <a:ext uri="{FF2B5EF4-FFF2-40B4-BE49-F238E27FC236}">
                <a16:creationId xmlns:a16="http://schemas.microsoft.com/office/drawing/2014/main" id="{812CC5F1-3C6D-A649-5E72-ED9FACD66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4519613"/>
            <a:ext cx="20193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Relatively easy with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2">
            <a:extLst>
              <a:ext uri="{FF2B5EF4-FFF2-40B4-BE49-F238E27FC236}">
                <a16:creationId xmlns:a16="http://schemas.microsoft.com/office/drawing/2014/main" id="{3E97B24E-AEF6-1A68-D0BA-2ACE1E4D6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4794250"/>
            <a:ext cx="15986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readable syntax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3">
            <a:extLst>
              <a:ext uri="{FF2B5EF4-FFF2-40B4-BE49-F238E27FC236}">
                <a16:creationId xmlns:a16="http://schemas.microsoft.com/office/drawing/2014/main" id="{6313258E-B10A-CA54-2E33-19DADE41C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4522788"/>
            <a:ext cx="19526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Steep for beginners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4">
            <a:extLst>
              <a:ext uri="{FF2B5EF4-FFF2-40B4-BE49-F238E27FC236}">
                <a16:creationId xmlns:a16="http://schemas.microsoft.com/office/drawing/2014/main" id="{FDB96A42-84DC-391F-8C99-9DF283FA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4522788"/>
            <a:ext cx="15525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Learning Curve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5">
            <a:extLst>
              <a:ext uri="{FF2B5EF4-FFF2-40B4-BE49-F238E27FC236}">
                <a16:creationId xmlns:a16="http://schemas.microsoft.com/office/drawing/2014/main" id="{38E12F9C-7302-05FD-1469-3B362F73B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5427663"/>
            <a:ext cx="28130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community, especially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6">
            <a:extLst>
              <a:ext uri="{FF2B5EF4-FFF2-40B4-BE49-F238E27FC236}">
                <a16:creationId xmlns:a16="http://schemas.microsoft.com/office/drawing/2014/main" id="{864E5603-1072-CE93-2C48-7A859F190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688" y="5699125"/>
            <a:ext cx="12350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web dev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7">
            <a:extLst>
              <a:ext uri="{FF2B5EF4-FFF2-40B4-BE49-F238E27FC236}">
                <a16:creationId xmlns:a16="http://schemas.microsoft.com/office/drawing/2014/main" id="{2EEDD805-B291-BDFC-B526-BFECB659F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427663"/>
            <a:ext cx="27940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community, extensive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8">
            <a:extLst>
              <a:ext uri="{FF2B5EF4-FFF2-40B4-BE49-F238E27FC236}">
                <a16:creationId xmlns:a16="http://schemas.microsoft.com/office/drawing/2014/main" id="{5FD46515-3DEB-D6F5-76F7-7050D0531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699125"/>
            <a:ext cx="5476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9">
            <a:extLst>
              <a:ext uri="{FF2B5EF4-FFF2-40B4-BE49-F238E27FC236}">
                <a16:creationId xmlns:a16="http://schemas.microsoft.com/office/drawing/2014/main" id="{543DA8E9-0265-0CEF-8DD7-A5551346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5427663"/>
            <a:ext cx="25193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Large, active community,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80">
            <a:extLst>
              <a:ext uri="{FF2B5EF4-FFF2-40B4-BE49-F238E27FC236}">
                <a16:creationId xmlns:a16="http://schemas.microsoft.com/office/drawing/2014/main" id="{186FFBB3-37E8-3D9B-71F6-D29DCFD3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5699125"/>
            <a:ext cx="16637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ample resources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1">
            <a:extLst>
              <a:ext uri="{FF2B5EF4-FFF2-40B4-BE49-F238E27FC236}">
                <a16:creationId xmlns:a16="http://schemas.microsoft.com/office/drawing/2014/main" id="{8C3D481F-A99A-3A8E-9637-093C26459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5427663"/>
            <a:ext cx="20574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Support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48" grpId="0"/>
      <p:bldP spid="49" grpId="0"/>
      <p:bldP spid="50" grpId="0"/>
      <p:bldP spid="51" grpId="0"/>
      <p:bldP spid="52" grpId="0"/>
      <p:bldP spid="53" grpId="0"/>
      <p:bldP spid="55" grpId="0"/>
      <p:bldP spid="57" grpId="0"/>
      <p:bldP spid="58" grpId="0"/>
      <p:bldP spid="59" grpId="0"/>
      <p:bldP spid="60" grpId="0"/>
      <p:bldP spid="61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32FF-0C3A-F487-00DF-AE4E24AA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Summary of node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D7E3-29DC-0522-A386-FC6B67D0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6FEF-6084-52F1-6310-8BBDFA5E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pic>
        <p:nvPicPr>
          <p:cNvPr id="4" name="Graphic 3" descr="School lunchbox with sandwich, juice and fruit">
            <a:extLst>
              <a:ext uri="{FF2B5EF4-FFF2-40B4-BE49-F238E27FC236}">
                <a16:creationId xmlns:a16="http://schemas.microsoft.com/office/drawing/2014/main" id="{1EF9CAEF-C7A6-9623-641B-0DDF9612D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837" y="0"/>
            <a:ext cx="6858000" cy="6858000"/>
          </a:xfrm>
          <a:prstGeom prst="rect">
            <a:avLst/>
          </a:prstGeom>
        </p:spPr>
      </p:pic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AD6C747-0843-5813-53E4-A56A3D2D2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72176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6570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32FF-0C3A-F487-00DF-AE4E24AA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157"/>
            <a:ext cx="11443063" cy="649224"/>
          </a:xfrm>
        </p:spPr>
        <p:txBody>
          <a:bodyPr anchor="ctr">
            <a:normAutofit/>
          </a:bodyPr>
          <a:lstStyle/>
          <a:p>
            <a:r>
              <a:rPr lang="en-US" dirty="0"/>
              <a:t>Summary of node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BD7E3-29DC-0522-A386-FC6B67D0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0186" y="6487251"/>
            <a:ext cx="941873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Node.js – Team Lambda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6FEF-6084-52F1-6310-8BBDFA5E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283" y="6492875"/>
            <a:ext cx="6812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32A53FC-A1F5-4D9E-915D-C1AF2CE43DED}" type="slidenum">
              <a:rPr lang="en-US" smtClean="0"/>
              <a:pPr>
                <a:spcAft>
                  <a:spcPts val="600"/>
                </a:spcAft>
              </a:pPr>
              <a:t>86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D9587F-A91F-0632-B040-FA2DF187C551}"/>
              </a:ext>
            </a:extLst>
          </p:cNvPr>
          <p:cNvSpPr/>
          <p:nvPr/>
        </p:nvSpPr>
        <p:spPr>
          <a:xfrm>
            <a:off x="493526" y="2400388"/>
            <a:ext cx="4589145" cy="2376055"/>
          </a:xfrm>
          <a:custGeom>
            <a:avLst/>
            <a:gdLst>
              <a:gd name="connsiteX0" fmla="*/ 0 w 4589145"/>
              <a:gd name="connsiteY0" fmla="*/ 0 h 2376055"/>
              <a:gd name="connsiteX1" fmla="*/ 4589145 w 4589145"/>
              <a:gd name="connsiteY1" fmla="*/ 0 h 2376055"/>
              <a:gd name="connsiteX2" fmla="*/ 4589145 w 4589145"/>
              <a:gd name="connsiteY2" fmla="*/ 2376055 h 2376055"/>
              <a:gd name="connsiteX3" fmla="*/ 0 w 4589145"/>
              <a:gd name="connsiteY3" fmla="*/ 2376055 h 2376055"/>
              <a:gd name="connsiteX4" fmla="*/ 0 w 4589145"/>
              <a:gd name="connsiteY4" fmla="*/ 0 h 237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9145" h="2376055">
                <a:moveTo>
                  <a:pt x="0" y="0"/>
                </a:moveTo>
                <a:lnTo>
                  <a:pt x="4589145" y="0"/>
                </a:lnTo>
                <a:lnTo>
                  <a:pt x="4589145" y="2376055"/>
                </a:lnTo>
                <a:lnTo>
                  <a:pt x="0" y="23760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" tIns="26670" rIns="26670" bIns="335288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200" kern="1200" dirty="0"/>
              <a:t>Event-driven architecture for real-time applications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1EE2679-C61E-5013-645B-DA61CA458D28}"/>
              </a:ext>
            </a:extLst>
          </p:cNvPr>
          <p:cNvSpPr/>
          <p:nvPr/>
        </p:nvSpPr>
        <p:spPr>
          <a:xfrm>
            <a:off x="1411355" y="4248432"/>
            <a:ext cx="4130230" cy="792018"/>
          </a:xfrm>
          <a:custGeom>
            <a:avLst/>
            <a:gdLst>
              <a:gd name="connsiteX0" fmla="*/ 0 w 4130230"/>
              <a:gd name="connsiteY0" fmla="*/ 0 h 792018"/>
              <a:gd name="connsiteX1" fmla="*/ 4130230 w 4130230"/>
              <a:gd name="connsiteY1" fmla="*/ 0 h 792018"/>
              <a:gd name="connsiteX2" fmla="*/ 4130230 w 4130230"/>
              <a:gd name="connsiteY2" fmla="*/ 792018 h 792018"/>
              <a:gd name="connsiteX3" fmla="*/ 0 w 4130230"/>
              <a:gd name="connsiteY3" fmla="*/ 792018 h 792018"/>
              <a:gd name="connsiteX4" fmla="*/ 0 w 4130230"/>
              <a:gd name="connsiteY4" fmla="*/ 0 h 79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0230" h="792018">
                <a:moveTo>
                  <a:pt x="0" y="0"/>
                </a:moveTo>
                <a:lnTo>
                  <a:pt x="4130230" y="0"/>
                </a:lnTo>
                <a:lnTo>
                  <a:pt x="4130230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26670" rIns="106680" bIns="26670" numCol="1" spcCol="1270" anchor="ctr" anchorCtr="0">
            <a:noAutofit/>
          </a:bodyPr>
          <a:lstStyle/>
          <a:p>
            <a:pPr marL="0" lvl="0" indent="0" algn="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42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AC33B0-3A08-1884-7EFF-36CB4036B510}"/>
              </a:ext>
            </a:extLst>
          </p:cNvPr>
          <p:cNvSpPr/>
          <p:nvPr/>
        </p:nvSpPr>
        <p:spPr>
          <a:xfrm>
            <a:off x="6650412" y="2400388"/>
            <a:ext cx="4589145" cy="2376055"/>
          </a:xfrm>
          <a:custGeom>
            <a:avLst/>
            <a:gdLst>
              <a:gd name="connsiteX0" fmla="*/ 0 w 4589145"/>
              <a:gd name="connsiteY0" fmla="*/ 0 h 2376055"/>
              <a:gd name="connsiteX1" fmla="*/ 4589145 w 4589145"/>
              <a:gd name="connsiteY1" fmla="*/ 0 h 2376055"/>
              <a:gd name="connsiteX2" fmla="*/ 4589145 w 4589145"/>
              <a:gd name="connsiteY2" fmla="*/ 2376055 h 2376055"/>
              <a:gd name="connsiteX3" fmla="*/ 0 w 4589145"/>
              <a:gd name="connsiteY3" fmla="*/ 2376055 h 2376055"/>
              <a:gd name="connsiteX4" fmla="*/ 0 w 4589145"/>
              <a:gd name="connsiteY4" fmla="*/ 0 h 237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9145" h="2376055">
                <a:moveTo>
                  <a:pt x="0" y="0"/>
                </a:moveTo>
                <a:lnTo>
                  <a:pt x="4589145" y="0"/>
                </a:lnTo>
                <a:lnTo>
                  <a:pt x="4589145" y="2376055"/>
                </a:lnTo>
                <a:lnTo>
                  <a:pt x="0" y="23760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" tIns="26670" rIns="26670" bIns="335288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200" kern="1200" dirty="0"/>
              <a:t>Fast execution due to V8 JavaScript engine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3D8B7B-50D9-13D0-611C-52FC36AAFC95}"/>
              </a:ext>
            </a:extLst>
          </p:cNvPr>
          <p:cNvSpPr/>
          <p:nvPr/>
        </p:nvSpPr>
        <p:spPr>
          <a:xfrm>
            <a:off x="7568241" y="4248809"/>
            <a:ext cx="4130230" cy="792018"/>
          </a:xfrm>
          <a:custGeom>
            <a:avLst/>
            <a:gdLst>
              <a:gd name="connsiteX0" fmla="*/ 0 w 4130230"/>
              <a:gd name="connsiteY0" fmla="*/ 0 h 792018"/>
              <a:gd name="connsiteX1" fmla="*/ 4130230 w 4130230"/>
              <a:gd name="connsiteY1" fmla="*/ 0 h 792018"/>
              <a:gd name="connsiteX2" fmla="*/ 4130230 w 4130230"/>
              <a:gd name="connsiteY2" fmla="*/ 792018 h 792018"/>
              <a:gd name="connsiteX3" fmla="*/ 0 w 4130230"/>
              <a:gd name="connsiteY3" fmla="*/ 792018 h 792018"/>
              <a:gd name="connsiteX4" fmla="*/ 0 w 4130230"/>
              <a:gd name="connsiteY4" fmla="*/ 0 h 79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0230" h="792018">
                <a:moveTo>
                  <a:pt x="0" y="0"/>
                </a:moveTo>
                <a:lnTo>
                  <a:pt x="4130230" y="0"/>
                </a:lnTo>
                <a:lnTo>
                  <a:pt x="4130230" y="792018"/>
                </a:lnTo>
                <a:lnTo>
                  <a:pt x="0" y="7920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2080" tIns="33020" rIns="132080" bIns="33020" numCol="1" spcCol="1270" anchor="ctr" anchorCtr="0">
            <a:noAutofit/>
          </a:bodyPr>
          <a:lstStyle/>
          <a:p>
            <a:pPr marL="0" lvl="0" indent="0" algn="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200" kern="1200"/>
          </a:p>
        </p:txBody>
      </p:sp>
      <p:pic>
        <p:nvPicPr>
          <p:cNvPr id="11" name="Graphic 10" descr="Arrow circle with solid fill">
            <a:extLst>
              <a:ext uri="{FF2B5EF4-FFF2-40B4-BE49-F238E27FC236}">
                <a16:creationId xmlns:a16="http://schemas.microsoft.com/office/drawing/2014/main" id="{4ADEC449-F253-2BCA-C143-8645DB9B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270" y="4187618"/>
            <a:ext cx="914400" cy="914400"/>
          </a:xfrm>
          <a:prstGeom prst="rect">
            <a:avLst/>
          </a:prstGeom>
        </p:spPr>
      </p:pic>
      <p:pic>
        <p:nvPicPr>
          <p:cNvPr id="14" name="Graphic 13" descr="Comet with solid fill">
            <a:extLst>
              <a:ext uri="{FF2B5EF4-FFF2-40B4-BE49-F238E27FC236}">
                <a16:creationId xmlns:a16="http://schemas.microsoft.com/office/drawing/2014/main" id="{8AAFF388-E402-228F-BB98-2842130BE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1959" y="4273421"/>
            <a:ext cx="742795" cy="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4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3CE-0D08-F098-15AD-7C7F7C22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0A0-737A-AA67-6C4D-9F787F82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Node.js, Links: </a:t>
            </a:r>
            <a:r>
              <a:rPr lang="en-US" dirty="0">
                <a:hlinkClick r:id="rId2"/>
              </a:rPr>
              <a:t>https://nodejs.org/docs/latest/api/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https://nodejs.org/en/about/branding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Viewed 25.05.2024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Casciaro, M., &amp; </a:t>
            </a:r>
            <a:r>
              <a:rPr lang="en-US" sz="2800" dirty="0" err="1"/>
              <a:t>Mammino</a:t>
            </a:r>
            <a:r>
              <a:rPr lang="en-US" sz="2800" dirty="0"/>
              <a:t>, L. (2020). </a:t>
            </a:r>
            <a:r>
              <a:rPr lang="en-US" sz="2800" i="1" dirty="0"/>
              <a:t>Node. </a:t>
            </a:r>
            <a:r>
              <a:rPr lang="en-US" sz="2800" i="1" dirty="0" err="1"/>
              <a:t>js</a:t>
            </a:r>
            <a:r>
              <a:rPr lang="en-US" sz="2800" i="1" dirty="0"/>
              <a:t> Design Patterns: Design and Implement Production-Grade Node. </a:t>
            </a:r>
            <a:r>
              <a:rPr lang="en-US" sz="2800" i="1" dirty="0" err="1"/>
              <a:t>js</a:t>
            </a:r>
            <a:r>
              <a:rPr lang="en-US" sz="2800" i="1" dirty="0"/>
              <a:t> Applications Using Proven Patterns and Techniques, 3rd Edition</a:t>
            </a:r>
            <a:r>
              <a:rPr lang="en-US" sz="2800" dirty="0"/>
              <a:t> (3rd ed.). </a:t>
            </a:r>
            <a:r>
              <a:rPr lang="en-US" sz="2800" dirty="0" err="1"/>
              <a:t>Packt</a:t>
            </a:r>
            <a:r>
              <a:rPr lang="en-US" sz="2800" dirty="0"/>
              <a:t> Publishing, Limited.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Kirill Bobrov. (2024). </a:t>
            </a:r>
            <a:r>
              <a:rPr lang="en-US" sz="2800" i="1" dirty="0"/>
              <a:t>Grokking Concurrency</a:t>
            </a:r>
            <a:r>
              <a:rPr lang="en-US" sz="2800" dirty="0"/>
              <a:t>. Manning Publications.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</a:t>
            </a:r>
            <a:r>
              <a:rPr lang="en-US" dirty="0" err="1"/>
              <a:t>Webscope</a:t>
            </a:r>
            <a:r>
              <a:rPr lang="en-US" dirty="0"/>
              <a:t>, Lecture on Node.js, SoSe23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4"/>
              </a:rPr>
              <a:t>https://uni-duisburg-essen.sciebo.de/s/SvQcX3xKSCNFJW8?path=%2Fss-23%2Flecture#pdfviewer</a:t>
            </a:r>
            <a:r>
              <a:rPr lang="en-US" dirty="0"/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Viewed 25.05.2024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JavaScript use-cases and most popular technologies used with JavaScript, A. Pour,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5"/>
              </a:rPr>
              <a:t>https://dev.to/devaddict/javascript-use-cases-and-most-popular-technologies-used-with-javascript-10j3</a:t>
            </a:r>
            <a:r>
              <a:rPr lang="en-US" dirty="0"/>
              <a:t>, Viewed 25.05.2024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7A45-D37D-5827-3D64-1AA40E39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C36A-4DC7-290E-DFDD-5DF28DC5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6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3CE-0D08-F098-15AD-7C7F7C22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0A0-737A-AA67-6C4D-9F787F82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10 Reasons To Learn Node.js In 2024, </a:t>
            </a:r>
            <a:r>
              <a:rPr lang="en-US" dirty="0" err="1"/>
              <a:t>GeeksforGeeks</a:t>
            </a:r>
            <a:r>
              <a:rPr lang="en-US" dirty="0"/>
              <a:t> Inc.</a:t>
            </a:r>
            <a:br>
              <a:rPr lang="en-US" dirty="0"/>
            </a:br>
            <a:r>
              <a:rPr lang="en-US" dirty="0"/>
              <a:t>Link:  </a:t>
            </a:r>
            <a:r>
              <a:rPr lang="en-US" sz="2800" dirty="0">
                <a:hlinkClick r:id="rId2"/>
              </a:rPr>
              <a:t>https://www.geeksforgeeks.org/reasons-to-learn-node-js/</a:t>
            </a:r>
            <a:r>
              <a:rPr lang="en-US" sz="2800" dirty="0"/>
              <a:t>, Viewed 25.05.2024</a:t>
            </a: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800" dirty="0" err="1"/>
              <a:t>Libuv</a:t>
            </a:r>
            <a:r>
              <a:rPr lang="en-US" sz="2800" dirty="0"/>
              <a:t> Link: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linkClick r:id="rId3"/>
              </a:rPr>
              <a:t>https://docs.libuv.org/en/v1.x/design.html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Viewed 25.05.2024</a:t>
            </a:r>
            <a:endParaRPr 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Node.js Internals: Not everything happens on the thread pool, G. </a:t>
            </a:r>
            <a:r>
              <a:rPr lang="en-US" dirty="0" err="1"/>
              <a:t>Haxhi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4"/>
              </a:rPr>
              <a:t>https://medium.com/softup-technologies/node-js-internals-not-everything-happens-on-the-thread-pool-a14d0a286efb</a:t>
            </a:r>
            <a:r>
              <a:rPr lang="en-US" dirty="0"/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Viewed 25.05.2024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Setting Up MongoDB with Express.js: A Step-by-Step Guide, V. Mishra,</a:t>
            </a:r>
            <a:br>
              <a:rPr lang="en-US" dirty="0"/>
            </a:br>
            <a:r>
              <a:rPr lang="en-US" dirty="0"/>
              <a:t>Link: </a:t>
            </a:r>
            <a:r>
              <a:rPr lang="en-US" sz="2800" i="0" dirty="0">
                <a:effectLst/>
                <a:hlinkClick r:id="rId5" tooltip="https://blog.stackademic.com/setting-up-mongodb-with-express-js-a-step-by-step-guide-8eb8fd80d5ff"/>
              </a:rPr>
              <a:t>https://blog.stackademic.com/setting-up-mongodb-with-express-js-a-step-by-step-guide-8eb8fd80d5ff</a:t>
            </a:r>
            <a:r>
              <a:rPr lang="en-US" sz="2800" i="0" dirty="0">
                <a:effectLst/>
              </a:rPr>
              <a:t>, Viewed 25.05.2024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Create a backend in </a:t>
            </a:r>
            <a:r>
              <a:rPr lang="en-US" dirty="0" err="1"/>
              <a:t>Javascript</a:t>
            </a:r>
            <a:r>
              <a:rPr lang="en-US" dirty="0"/>
              <a:t> (part 6): How NodeJS work under the hood? Link: </a:t>
            </a:r>
            <a:r>
              <a:rPr lang="en-US" sz="2800" i="0" dirty="0">
                <a:effectLst/>
                <a:hlinkClick r:id="rId6" tooltip="https://dev.to/ericchapman/create-a-backend-in-javascript-part-6-how-nodejs-work-under-the-hood-2l3l"/>
              </a:rPr>
              <a:t>https://dev.to/ericchapman/create-a-backend-in-javascript-part-6-how-nodejs-work-under-the-hood-2l3l</a:t>
            </a:r>
            <a:r>
              <a:rPr lang="en-US" sz="2800" i="0" dirty="0">
                <a:effectLst/>
              </a:rPr>
              <a:t>, Viewed 25.05.2024</a:t>
            </a:r>
          </a:p>
          <a:p>
            <a:pPr marL="514350" indent="-514350">
              <a:buFont typeface="+mj-lt"/>
              <a:buAutoNum type="arabicPeriod" startAt="6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7A45-D37D-5827-3D64-1AA40E39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C36A-4DC7-290E-DFDD-5DF28DC5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6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3CE-0D08-F098-15AD-7C7F7C22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0A0-737A-AA67-6C4D-9F787F82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US" dirty="0"/>
              <a:t>NodeJS Modules| How to create Modules in Nodejs, </a:t>
            </a:r>
            <a:r>
              <a:rPr lang="en-US" dirty="0" err="1"/>
              <a:t>Knoldus</a:t>
            </a:r>
            <a:r>
              <a:rPr lang="en-US" dirty="0"/>
              <a:t> Inc.</a:t>
            </a:r>
            <a:br>
              <a:rPr lang="en-US" dirty="0"/>
            </a:br>
            <a:r>
              <a:rPr lang="en-US" dirty="0"/>
              <a:t>Link: </a:t>
            </a:r>
            <a:r>
              <a:rPr lang="en-US" sz="2800" dirty="0">
                <a:hlinkClick r:id="rId2"/>
              </a:rPr>
              <a:t>https://blog.knoldus.com/nodejs-modules-how-to-create-modules-in-nodejs/</a:t>
            </a:r>
            <a:r>
              <a:rPr lang="en-US" dirty="0"/>
              <a:t>, Viewed 25.05.2024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TCP protocol </a:t>
            </a:r>
            <a:r>
              <a:rPr lang="en-US" dirty="0">
                <a:hlinkClick r:id="rId3"/>
              </a:rPr>
              <a:t>https://www.ietf.org/rfc/rfc793.txt</a:t>
            </a:r>
            <a:r>
              <a:rPr lang="en-US" dirty="0"/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Viewed 25.05.2024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WebSocket Protocol, Link: </a:t>
            </a:r>
            <a:r>
              <a:rPr lang="en-US" dirty="0">
                <a:hlinkClick r:id="rId4"/>
              </a:rPr>
              <a:t>https://datatracker.ietf.org/doc/html/rfc6455</a:t>
            </a:r>
            <a:r>
              <a:rPr lang="en-US" dirty="0"/>
              <a:t>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Viewed 25.05.2024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sz="2800" dirty="0"/>
              <a:t>Socket.io, Link: </a:t>
            </a:r>
            <a:r>
              <a:rPr lang="en-US" sz="2800" dirty="0">
                <a:hlinkClick r:id="rId5"/>
              </a:rPr>
              <a:t>https://socket.io/</a:t>
            </a:r>
            <a:r>
              <a:rPr lang="en-US" sz="2800" dirty="0"/>
              <a:t>, Viewed 25.05.2024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Node.js + Express Tutorial for 2021, </a:t>
            </a:r>
            <a:r>
              <a:rPr lang="en-US" dirty="0" err="1"/>
              <a:t>C.Pit</a:t>
            </a:r>
            <a:r>
              <a:rPr lang="en-US" dirty="0"/>
              <a:t>, Link: </a:t>
            </a:r>
            <a:r>
              <a:rPr lang="en-US" dirty="0">
                <a:hlinkClick r:id="rId6"/>
              </a:rPr>
              <a:t>https://www.pullrequest.com/blog/nodejs-express-tutorial-for-2021/</a:t>
            </a:r>
            <a:r>
              <a:rPr lang="en-US" dirty="0"/>
              <a:t>, Viewed 25.05.2024</a:t>
            </a:r>
          </a:p>
          <a:p>
            <a:pPr marL="514350" indent="-514350">
              <a:buFont typeface="+mj-lt"/>
              <a:buAutoNum type="arabicPeriod" startAt="7"/>
            </a:pPr>
            <a:endParaRPr lang="en-US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 startAt="6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514350" indent="-514350">
              <a:buFont typeface="+mj-lt"/>
              <a:buAutoNum type="arabicPeriod" startAt="6"/>
            </a:pPr>
            <a:endParaRPr lang="en-US" dirty="0"/>
          </a:p>
          <a:p>
            <a:pPr marL="514350" indent="-514350">
              <a:buFont typeface="+mj-lt"/>
              <a:buAutoNum type="arabicPeriod" startAt="6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7A45-D37D-5827-3D64-1AA40E39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C36A-4DC7-290E-DFDD-5DF28DC5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0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DA50-DF02-E230-FE40-0E6F6D05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Node.js </a:t>
            </a:r>
            <a:r>
              <a:rPr lang="en-US" dirty="0"/>
              <a:t>– A JavaScript runtime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FD61-CC01-2CF2-57FF-2F558988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Node.js – Team Lambda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27448-CF2F-54F7-1EA9-BE040DAB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5850ADC-33BF-EA1A-1240-8AF5674ED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811182"/>
              </p:ext>
            </p:extLst>
          </p:nvPr>
        </p:nvGraphicFramePr>
        <p:xfrm>
          <a:off x="300506" y="955108"/>
          <a:ext cx="5645331" cy="553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7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DF8260AF-C3CC-4DB0-7C8C-BB60BA495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43" y="1584918"/>
            <a:ext cx="5645150" cy="3688164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865CBB77-8B5D-1E40-7E08-470472C1F6D8}"/>
              </a:ext>
            </a:extLst>
          </p:cNvPr>
          <p:cNvSpPr txBox="1"/>
          <p:nvPr/>
        </p:nvSpPr>
        <p:spPr bwMode="auto">
          <a:xfrm>
            <a:off x="7482868" y="5279865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000" dirty="0"/>
              <a:t>Source: 10 Reasons To Learn Node.js In 2024 [6] </a:t>
            </a:r>
          </a:p>
          <a:p>
            <a:pPr algn="ctr">
              <a:defRPr/>
            </a:pPr>
            <a:endParaRPr 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3564793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3CE-0D08-F098-15AD-7C7F7C22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– Unused on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E00A0-737A-AA67-6C4D-9F787F82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6"/>
            </a:pPr>
            <a:r>
              <a:rPr lang="en-US" dirty="0" err="1"/>
              <a:t>Uzayr</a:t>
            </a:r>
            <a:r>
              <a:rPr lang="en-US" dirty="0"/>
              <a:t>, S. bin. (2024). </a:t>
            </a:r>
            <a:r>
              <a:rPr lang="en-US" i="1" dirty="0"/>
              <a:t>Conquering JavaScript: Node.js</a:t>
            </a:r>
            <a:r>
              <a:rPr lang="en-US" dirty="0"/>
              <a:t> (1st ed., Vol. 1). CRC Press. </a:t>
            </a:r>
            <a:r>
              <a:rPr lang="en-US" dirty="0">
                <a:hlinkClick r:id="rId2"/>
              </a:rPr>
              <a:t>https://doi.org/10.1201/9781003357469</a:t>
            </a:r>
            <a:endParaRPr lang="en-US" dirty="0"/>
          </a:p>
          <a:p>
            <a:pPr marL="514350" indent="-514350">
              <a:buFont typeface="+mj-lt"/>
              <a:buAutoNum type="arabicPeriod" startAt="16"/>
            </a:pPr>
            <a:r>
              <a:rPr lang="en-US" dirty="0"/>
              <a:t>Craig Buckler. (2022). </a:t>
            </a:r>
            <a:r>
              <a:rPr lang="en-US" i="1" dirty="0"/>
              <a:t>Node.js: Novice to Ninja</a:t>
            </a:r>
            <a:r>
              <a:rPr lang="en-US" dirty="0"/>
              <a:t>. </a:t>
            </a:r>
            <a:r>
              <a:rPr lang="en-US" dirty="0" err="1"/>
              <a:t>SitePoint</a:t>
            </a:r>
            <a:r>
              <a:rPr lang="en-US" dirty="0"/>
              <a:t>.</a:t>
            </a:r>
            <a:endParaRPr lang="en-US" sz="2800" dirty="0"/>
          </a:p>
          <a:p>
            <a:pPr marL="514350" indent="-514350">
              <a:buFont typeface="+mj-lt"/>
              <a:buAutoNum type="arabicPeriod" startAt="16"/>
            </a:pPr>
            <a:endParaRPr lang="en-US" sz="2800" dirty="0"/>
          </a:p>
          <a:p>
            <a:pPr marL="514350" indent="-514350">
              <a:buFont typeface="+mj-lt"/>
              <a:buAutoNum type="arabicPeriod" startAt="16"/>
            </a:pPr>
            <a:endParaRPr lang="en-US" sz="2800" dirty="0"/>
          </a:p>
          <a:p>
            <a:pPr marL="514350" indent="-514350">
              <a:buFont typeface="+mj-lt"/>
              <a:buAutoNum type="arabicPeriod" startAt="16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514350" indent="-514350">
              <a:buFont typeface="+mj-lt"/>
              <a:buAutoNum type="arabicPeriod" startAt="16"/>
            </a:pPr>
            <a:endParaRPr lang="en-US" dirty="0"/>
          </a:p>
          <a:p>
            <a:pPr marL="514350" indent="-514350">
              <a:buFont typeface="+mj-lt"/>
              <a:buAutoNum type="arabicPeriod" startAt="16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7A45-D37D-5827-3D64-1AA40E39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Node.js – Team Lambda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C36A-4DC7-290E-DFDD-5DF28DC5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o_template_design_16-9.pptx" id="{C87D38EF-A17C-4367-A9B6-A889A323DAB2}" vid="{2533D10E-692E-4D44-B7E7-D9BDC01E4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soco_template_16-9</Template>
  <TotalTime>940</TotalTime>
  <Words>3387</Words>
  <Application>Microsoft Office PowerPoint</Application>
  <PresentationFormat>Widescreen</PresentationFormat>
  <Paragraphs>729</Paragraphs>
  <Slides>90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Node.js, Socket.io &amp; Express,js overview</vt:lpstr>
      <vt:lpstr>Node Section powered by</vt:lpstr>
      <vt:lpstr>Agenda</vt:lpstr>
      <vt:lpstr>Quick recap of MVC</vt:lpstr>
      <vt:lpstr>Agenda</vt:lpstr>
      <vt:lpstr>Node.js Overview</vt:lpstr>
      <vt:lpstr>Using JavaScript everywhere </vt:lpstr>
      <vt:lpstr>Why JavaScript?</vt:lpstr>
      <vt:lpstr>Node.js – A JavaScript runtime</vt:lpstr>
      <vt:lpstr>Characteristics of Node.js</vt:lpstr>
      <vt:lpstr>Use case – Backend</vt:lpstr>
      <vt:lpstr>Node.js – Example Backend</vt:lpstr>
      <vt:lpstr>Handling Requests – Multithreading </vt:lpstr>
      <vt:lpstr>Excursion – I/O Bound Tasks</vt:lpstr>
      <vt:lpstr>Multithreading Problems</vt:lpstr>
      <vt:lpstr>Handling Requests – a better Approach</vt:lpstr>
      <vt:lpstr>Concurrency Example</vt:lpstr>
      <vt:lpstr>Concurrency Example</vt:lpstr>
      <vt:lpstr>Concurrency Example</vt:lpstr>
      <vt:lpstr>Concurrency Example</vt:lpstr>
      <vt:lpstr>Concurrency Example</vt:lpstr>
      <vt:lpstr>Reactor Pattern – At the Core of Node.js</vt:lpstr>
      <vt:lpstr>Asynchronous Functions – Callback </vt:lpstr>
      <vt:lpstr>Asynchronous Functions – Callback </vt:lpstr>
      <vt:lpstr>PowerPoint Presentation</vt:lpstr>
      <vt:lpstr>Asynchronous Functions – Promises</vt:lpstr>
      <vt:lpstr>Asynchronous Functions – Promises</vt:lpstr>
      <vt:lpstr>Asynchronous Functions – Promises</vt:lpstr>
      <vt:lpstr>PowerPoint Presentation</vt:lpstr>
      <vt:lpstr>Key Takeaway</vt:lpstr>
      <vt:lpstr>Key Takeaway</vt:lpstr>
      <vt:lpstr>Modules</vt:lpstr>
      <vt:lpstr>Modules</vt:lpstr>
      <vt:lpstr>Advantages of using modules</vt:lpstr>
      <vt:lpstr>Module systems</vt:lpstr>
      <vt:lpstr>ECMA Module – How does Node.js know?</vt:lpstr>
      <vt:lpstr>Types of Modules</vt:lpstr>
      <vt:lpstr>Built-in modules</vt:lpstr>
      <vt:lpstr>Built-in module example</vt:lpstr>
      <vt:lpstr>Local modules – The ones we create</vt:lpstr>
      <vt:lpstr>Third party libraries</vt:lpstr>
      <vt:lpstr>Example</vt:lpstr>
      <vt:lpstr>The philosophy of Node.js</vt:lpstr>
      <vt:lpstr>Agenda</vt:lpstr>
      <vt:lpstr>WebSockets &amp; Socket.io</vt:lpstr>
      <vt:lpstr>Front-End &amp; Back-End</vt:lpstr>
      <vt:lpstr>How the Web works</vt:lpstr>
      <vt:lpstr>HTTPS</vt:lpstr>
      <vt:lpstr>PowerPoint Presentation</vt:lpstr>
      <vt:lpstr>The inner workings – HTTPS – Front-End</vt:lpstr>
      <vt:lpstr>The inner workings – HTTPS – Back-End</vt:lpstr>
      <vt:lpstr>The WebSocket Protocol</vt:lpstr>
      <vt:lpstr>WebSockets TL;DL</vt:lpstr>
      <vt:lpstr>PowerPoint Presentation</vt:lpstr>
      <vt:lpstr>WebSockets – Easy to abstract</vt:lpstr>
      <vt:lpstr>WebSockets – Easy to abstract – TCP</vt:lpstr>
      <vt:lpstr>PowerPoint Presentation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Back-End</vt:lpstr>
      <vt:lpstr>The inner workings – Socket.io – Front-End</vt:lpstr>
      <vt:lpstr>The inner workings – Socket.io – Back-End</vt:lpstr>
      <vt:lpstr>The inner workings – Socket.io – Front-End</vt:lpstr>
      <vt:lpstr>The inner workings – Socket.io – Back-End</vt:lpstr>
      <vt:lpstr>The inner workings – Socket.io – Front-End</vt:lpstr>
      <vt:lpstr>The inner workings – Socket.io – Back-End</vt:lpstr>
      <vt:lpstr>The inner workings – Socket.io – Front-End</vt:lpstr>
      <vt:lpstr>The inner workings – Socket.io – Back-End</vt:lpstr>
      <vt:lpstr>Socket.io – Implementation</vt:lpstr>
      <vt:lpstr>Socket.io – Summary </vt:lpstr>
      <vt:lpstr>Agenda</vt:lpstr>
      <vt:lpstr>Express.js overview</vt:lpstr>
      <vt:lpstr>Express.js overview</vt:lpstr>
      <vt:lpstr>Agenda</vt:lpstr>
      <vt:lpstr>Getting started with Node &amp; Express</vt:lpstr>
      <vt:lpstr>Installation of Node.js &amp; Express.js</vt:lpstr>
      <vt:lpstr>Agenda</vt:lpstr>
      <vt:lpstr>Comparison &amp; Summary</vt:lpstr>
      <vt:lpstr>PowerPoint Presentation</vt:lpstr>
      <vt:lpstr>Summary of node</vt:lpstr>
      <vt:lpstr>Summary of node</vt:lpstr>
      <vt:lpstr>References</vt:lpstr>
      <vt:lpstr>References</vt:lpstr>
      <vt:lpstr>References</vt:lpstr>
      <vt:lpstr>References – Unused on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Shoeb Joarder</dc:creator>
  <cp:lastModifiedBy>Fabian Kvas</cp:lastModifiedBy>
  <cp:revision>70</cp:revision>
  <dcterms:created xsi:type="dcterms:W3CDTF">2021-10-10T07:35:47Z</dcterms:created>
  <dcterms:modified xsi:type="dcterms:W3CDTF">2024-05-26T18:16:22Z</dcterms:modified>
</cp:coreProperties>
</file>